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64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1-11-07T09:19:47.3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20000 6224 254 0,'-13'15'136'0,"7"-4"6"15,-8 0-37-15,-4-4-32 0,4 0-13 0,-5 0-6 16,5-3 2-16,-4-4 18 0,-2 0 23 16,0 0 6-16,7 0-7 0,-7 0-13 15,1 0-14-15,-1-4-18 0,0 4-16 0,2 0-13 16,-2 0-11-16,0 0-15 0,1 0-15 16,-1 0-10-16,1 0-7 0,5 0 1 15,2 4 11-15,-2-4 8 0,-5 0 8 0,12 4 16 16,-6-4 11-16,1 0 11 0,5 0 13 15,0 0 8-15,-5 0 8 0,5 0-1 0,0 0-16 16,1 0-15-16,-1 0-11 0,1 0-18 0,6-4-22 16,-6 4-24-16,-1 0-12 0,0 0 14 15,7 0 10-15,0-4 8 0,-6 4 8 16,6-3 6-16,0 3 5 0,0-8 3 0,0 1 4 16,6-4 8-16,-6-3 8 0,7-1 6 15,0-3 4-15,5-4 0 0,1-4-1 0,1-3-4 16,-2-4-4-16,8-4-3 0,-1-7-2 15,7-4 1-15,7-3-1 16,-1-4 0-16,1-3 5 0,0-4 8 0,12-8 7 16,-6-3 10-16,7-1 7 0,-7 1 5 0,0 3 5 0,1 0-3 15,-1 5-11-15,-1 3-14 16,-5 3-9-16,-1 8-8 0,1 0-6 0,-1 10-4 16,1 4-17-16,-1 1-17 0,8 10-14 0,-14 4-7 15,0 4-1-15,0 7 4 16,0 3 5-16,-6 5 10 0,-1-1 11 0,-6 8 8 15,6-1 8-15,-5 5 0 0,-1 3 4 0,-6 0 2 16,5 3-1-16,-5 4 2 0,6 5-2 16,-6 2-11-16,-1 5-15 0,0 6-16 15,1 5-8-15,0 3-7 0,-1 3 0 0,0 5 3 16,1-1 6-16,-1 0 11 0,-6 1 13 0,7-1 8 16,-7-4 9-16,7 1 6 0,-7-4 13 15,-7-4 14-15,7-3 5 0,0 0 1 16,0-8-2-16,-7 0-3 0,7-7 1 0,0 0 3 15,-6-7 4-15,6-1 1 16,0-6-7-16,0 3-6 0,0-8-8 0,0 5-2 0,0-8-4 16,6 0-1-16,-6-4-5 0,7 0 0 15,0 1-3-15,-1-8-11 0,8 0-17 0,-2-4-27 16,1-4-37-16,7 1-54 0,0-4-75 16,-2 0-29-16,2-3-45 0,0 3 59 0</inkml:trace>
  <inkml:trace contextRef="#ctx0" brushRef="#br0" timeOffset="3351.3645">4116 8829 37 0,'-14'-4'319'0,"2"0"167"0,-2 1-4 15,2-1-32-15,-1 0-97 0,-7 1-85 0,6-1-69 16,-4 0-36-16,4 4 17 0,-5-3-13 16,5 3-11-16,2-4-21 0,-2 4-18 15,8 0-19-15,-7 0-23 0,7 0-18 0,-8-4-16 16,8 4-14-16,6 0-7 0,-6-3-9 0,-1 3-2 16,0-4-6-16,1 4-4 0,6-3 1 15,-6 3-6-15,-1-4 2 0,1 0-12 16,-1 4-5-16,0-3-10 0,1-1-27 0,0 4-66 15,-8-4-93-15,8 4-111 0,-7 0-8 16,0 0-16-16,-6 4-43 0,5 0-23 16,2-1-21-16,-8 5 9 0,7-5 57 0</inkml:trace>
  <inkml:trace contextRef="#ctx0" brushRef="#br0" timeOffset="8396.4303">3614 12159 47 0,'7'-4'158'0,"-1"-3"77"16,-6 3-5-16,0 0 8 0,7 4-10 0,-7-3 0 15,0 3 30-15,0-4 24 0,-7 4 1 16,7-4-11-16,0 1-8 0,-6 3 42 16,6-4-46-16,-7 4-69 0,0-4-55 0,7 1-41 15,-12-1-25-15,6 4-18 0,-2-4-14 16,2 4-11-16,0 0-8 0,-8 0-5 0,1 0 2 16,1 4 8-16,-2 0 8 0,2 3 8 0,-8-3 2 15,7 7 2-15,-7 0 0 0,8 0-5 16,-8 3 1-16,0 4 2 0,7 5 7 15,1 2 1-15,-8 5 5 0,6 2-3 0,1 5-2 16,7 4-4-16,-7 2-6 0,6 1-9 16,7 8-2-16,-6-5-3 0,6 4-1 15,6 5-4-15,1-5-6 0,0 0-1 0,12 1 1 16,-6-5-7-16,14 1 4 0,-8-4-1 16,13-4-7-16,1-4-3 0,-1-6 7 0,8-4-6 15,-1-4 9-15,6-4-1 0,-5-7 0 16,5-4 3-16,1-7-1 15,-1 0-2-15,7-11-3 0,-7 0 1 0,2-7 5 0,-2-4-2 16,1-4 0-16,-1-3-4 0,-6 0-5 16,0-1 6-16,-6-3 0 0,-7-4-5 0,-1 5 2 0,-5-1 0 15,-6-4-4-15,-2 1 3 16,-5-5-3-16,-1-3 3 0,-6 4-2 0,-6-1 1 0,-1-2 8 16,1 3 0-16,0-1-1 15,-8 1 3-15,2 3 1 0,-2 4-2 16,-5 4-8-16,6-4-3 0,-6 7-3 0,5 1-3 15,-6 3 3-15,1 0-1 0,-1 4-1 16,1 2-5-16,0 6 6 0,-1-5 2 0,1 8 1 16,-1-1 0-16,0 1-3 0,7 0 2 15,1 3 1-15,-8 0 3 0,6 1-2 0,8-1-1 16,-7 0-7-16,7 4-1 0,-1-3-2 16,0 3-3-16,1-4 1 0,6 4 2 0,-6 0 7 15,6 0 2-15,0 0 1 0,0 4 0 0,0-4 0 16,-7 3 0-16,7 1 0 0,0 0 0 15,7-1-4-15,-7 5 2 0,0-1 2 16,0 4 0-16,6 0 0 0,-6 0 0 0,6 0 4 16,-6 3-3-16,7-2-1 0,-7-1 0 15,7 3 6-15,-7-3-4 0,0 4 3 0,6-4-3 16,-6 0 1-16,0 4-2 0,-6-5-3 16,6 5-6-16,-7 0-2 0,0 0 7 0,1-1-1 15,0 5 3-15,-8-5 0 0,2 4 8 16,-1 1 8-16,-7-5 13 0,6 1 9 15,8 0-5-15,-6-4-4 0,-2 0-13 0,8-4-10 16,-1 1-9-16,1-1-12 0,6-3 1 0,-6 3 7 16,6-4-5-16,-8 1 9 0,8-4 0 15,0 4 2-15,0-1 2 0,8 1 0 16,-8 0 3-16,0-1 1 0,6 1-6 0,0 3 1 16,7 1 4-16,-6-1-5 0,6 0-2 15,-1 1 6-15,2-1 2 0,6 0 4 0,-7-3 2 16,-1 4 3-16,8-1 7 0,-7-3 4 0,7-1 1 15,-8 4 9-15,2-3 2 0,-2 0 2 16,2-1 1-16,-1-3 4 0,-7 4 12 16,8 0 16-16,-14-4 20 0,6 3 22 0,0-3 19 15,-6 0 8-15,6 0 0 0,-6 4-17 16,8-4-22-16,-8 0-17 0,6 0-9 0,-6 0-10 16,0 0-14-16,6 0-7 0,-6 0-6 15,0 0-5-15,0 0-9 0,0 0-9 0,0 0-3 16,7 0-8-16,-7 0-7 0,0 0-8 15,0 0 1-15,0 0 3 0,0 0 2 0,0 0-7 16,0 0 1-16,0 0-3 0,7 0 7 16,-7 0-3-16,0 0 4 0,0 0-6 15,0 0-2-15,0 0-18 0,0 0-31 0,0 0-38 16,0 0-40-16,0 0-36 0,0 0-48 16,6 0-74-16,-6 0-107 0,0 0-175 0,0 0-375 15,0 0-201-15,0 0-14 0,0-4 469 0,0 4 288 16</inkml:trace>
  <inkml:trace contextRef="#ctx0" brushRef="#br0" timeOffset="9430.4961">5372 12287 158 0,'7'-4'344'0,"6"-3"149"0,-7 3-34 0,2-3-59 16,-2 3-90-16,0-3-67 0,1 3-42 16,-1-3 20-16,-6 3 45 0,7 1-10 15,-7-5-45-15,0 5-42 0,0 3-33 0,0-4-21 16,0 0-16-16,0 1-18 0,0-1-11 0,0 4-10 16,0-3-2-16,0-1 2 0,-7 0-6 15,7 4 2-15,-6-3-6 0,6-2-15 16,-7 5-12-16,7 0-16 0,0-3-4 0,-6 3 1 15,0 3 2-15,-2 2 4 0,8 6 12 16,-6 3 15-16,0 4 12 0,-1 8 26 0,0 7 10 16,7 4 4-16,-6 10 3 0,6 4 6 15,0 8-5-15,0 3 15 0,6 5-9 16,-6-2-26-16,7 5-19 0,-7-4-16 0,0-4-15 16,7-7-13-16,-1-7-16 0,-6-8-36 15,6-3-48-15,-6-8-64 0,0-7-61 0,8-4-46 16,-8-3-11-16,0-8-165 0,6 0-267 0,-6-3-121 15,-6-4 12-15,6-7 95 0,-8-1 114 16,2-3 263-16</inkml:trace>
  <inkml:trace contextRef="#ctx0" brushRef="#br0" timeOffset="9630.1807">5033 12723 564 0,'0'-4'704'0,"0"0"110"0,0 1-90 0,8 3-126 16,-8-4-172-16,0 4-143 0,6 0-100 15,0 0-66-15,1 0-46 0,6-3-24 0,-6 3-15 16,12 0-13-16,-6 0-8 0,7-4-9 16,5 4-32-16,-5 0-44 0,6-4-46 15,7 4-109-15,-1-3-213 0,1-1-231 0,-1 0-22 16,7-3 9-16,-5 0 34 0,4-1 127 16,-5 1 220-16</inkml:trace>
  <inkml:trace contextRef="#ctx0" brushRef="#br0" timeOffset="9839.4681">5816 12408 414 0,'6'-11'662'0,"-6"7"138"0,0 1-134 0,-6-1-63 0,-1 4-167 15,0 4-142-15,1-1-100 0,-7 5-62 16,-1-1-40-16,8 4-24 0,-6 3-6 0,-2 5 7 16,1 3 8-16,7 4 5 0,-8 3-7 15,8 0-16-15,-6 4-13 0,4 0-14 16,2 4-14-16,6-8-19 0,0 4-33 0,0-4-27 0,0 1-20 15,6-5-34-15,2 1-28 0,-2-8-48 16,0 0-121-16,7-3-165 0,-6-4-103 16,6 0-10-16,-1-8-11 0,2-3 33 15,6 0 30-15,-8-6 207 0</inkml:trace>
  <inkml:trace contextRef="#ctx0" brushRef="#br0" timeOffset="10035.3704">5966 12591 510 0,'12'-11'648'0,"2"4"120"0,-8 7-138 15,7 0-57-15,0 7-145 0,0 4-134 0,-1 0-94 16,2 11-59-16,6 0-32 0,-1 4-23 16,-6 3-17-16,6 4-19 0,1 0-17 15,-1 7-14-15,7 0-8 0,-6-3-12 0,0 4-21 16,-1-9-25-16,-5-6-39 0,5 0-88 16,-6-8-202-16,0-7-262 0,0-3-34 0,-6-8-20 15,5-5 83-15,-5-2 32 0,0-8 207 16</inkml:trace>
  <inkml:trace contextRef="#ctx0" brushRef="#br0" timeOffset="10193.4932">6304 12459 528 0,'0'0'696'0,"-7"11"119"0,7 4-101 0,-13 7-110 16,1 3-176-16,-2 8-142 0,1 0-96 16,-6 8-69-16,0-1-43 0,-8 4-28 15,1 4-15-15,-6 3-15 0,-1 11-8 0,1-3-8 16,6-1-21-16,-1-18-40 0,15-3-63 15,-2-11-117-15,8-11-221 0,0-8-230 0,6-3-17 16,6-15 1-16,0 0 14 0,0-11 210 16</inkml:trace>
  <inkml:trace contextRef="#ctx0" brushRef="#br0" timeOffset="10405.1333">6487 12422 257 0,'32'4'661'0,"1"3"155"16,-14 4-138-16,0 0-62 0,-6 8-147 15,-6-1-135-15,0 8-104 0,-1-4-69 0,-6 3-35 16,0 5-12-16,0-1-1 0,0 0-6 16,-6 4-13-16,-1 7-12 0,0-3-28 0,1 4-16 15,-1 2-28-15,-5-2-44 0,5-4-53 16,0-1-46-16,1-3-72 0,0-8-140 0,6-3-245 16,-7-7-178-16,7-7-17 0,0-5 55 15,0-3 72-15,7-7 303 0</inkml:trace>
  <inkml:trace contextRef="#ctx0" brushRef="#br0" timeOffset="10629.1872">6942 12305 421 0,'7'15'813'0,"-1"-4"164"0,-6 4 7 0,7-4-232 15,-7-4-232-15,6 4-148 0,0 0-122 16,2-4-87-16,-2 4-59 0,6 0-39 0,2-4-23 15,5 1-18-15,1-5-6 0,0 5-2 16,-1-8-4-16,7 3-21 0,0-3-48 16,0-3-52-16,7-1-53 0,-1-3-59 0,1-1-11 15,-1 1-24-15,1-4-78 0,-1-3-105 16,1 3-109-16,-7 0 37 0,0 3-23 0,-6-3 9 16,-1 0 70-16,-5 4 70 0,-2-4 32 15,-5 0 86-15</inkml:trace>
  <inkml:trace contextRef="#ctx0" brushRef="#br0" timeOffset="10949.2979">7509 12225 97 0,'-14'-11'367'0,"2"4"267"0,-1 3 100 16,0 0-122-16,0 4-37 0,-1 4-122 0,-5 3-123 16,0 0-92-16,-1 8-60 0,7 3-38 15,-7 1-28-15,-6 6-18 16,7 4-20-16,-1 5-17 0,-6 2-19 0,1 4-13 0,-9 1-11 16,9 3-10-16,-1-4-18 0,0 0-33 15,-1-6-33-15,7-2-40 0,2-6-53 16,11-8-106-16,-6-3-156 0,6-4-151 0,7-8 56 15,-6 1-1-15,6-8 66 0,6 1 110 16,-6-5 71-16,7-3 47 0,-1-3 24 0,-6 3 103 16,7-4 100-16,0 4 103 0,-1 0 88 15,0 4 107-15,0 3 68 0,2 4 58 0,-2 0 23 16,-6 8-25-16,6 6 19 0,-6 1-57 16,0 3-98-16,7 4-86 0,-7 4-64 0,-7 3-44 15,7 1-31-15,0 2-18 0,0 5-17 16,0-4-27-16,0 4-53 0,0-8-118 0,7-3-148 15,-7-5-139-15,6 1 7 16,-6-10-74-16,0-1-9 0,7-4 36 0,-7-7 41 0,0 0 184 16</inkml:trace>
  <inkml:trace contextRef="#ctx0" brushRef="#br0" timeOffset="11132.3515">7144 12884 381 0,'13'-18'691'0,"0"3"128"15,0 0-131-15,7 8-78 0,-8-4-160 0,2 8-148 16,-1-1-109-16,0 0-67 0,6 1-46 15,-5 3-30-15,5-4-17 0,-6 4-17 0,6 0-19 16,-5-4-27-16,-2 4-28 0,2 0-28 16,-1 0-50-16,-1 0-111 0,2-3-166 15,-8 3-122-15,0-4 2 0,1 0-46 0,0 1 91 16,-7-5 105-16,6 1 115 0,-12-4 0 16,6 0 20-16</inkml:trace>
  <inkml:trace contextRef="#ctx0" brushRef="#br0" timeOffset="11424.4927">7392 12624 88 0,'-7'-15'331'0,"1"1"247"0,-1 6 90 0,7 5-64 15,-7 3-83-15,7 0-77 0,-6 3-120 16,6 5-99-16,0 2-78 0,6 1-53 0,-6 1-33 16,0-1-23-16,7 7-9 0,-7-3-8 15,7 3-3-15,-7 0-4 0,6 0-5 16,-6 4-3-16,0-3 1 0,0 3-4 0,0-4-5 16,0 1-9-16,-6-1-9 0,6 0 3 15,-7-3 3-15,0 3 6 0,7-4 6 16,-6 2 17-16,0-5 20 0,-1-1 9 0,7 1 2 15,-7-3-1-15,7-1 23 0,0 0 40 16,0-3 37-16,0 3 33 0,0-3 11 0,0 0-12 16,7-1-28-16,0-3-29 0,-1 0-34 15,7 0-31-15,0 0-16 0,6 0-13 0,1-3-11 16,0-1-10-16,6 0-20 16,-1-3-33-16,8 3-38 0,-7 1-43 0,7-5-41 0,-1 5-52 15,-6-1-42-15,7 0-101 0,-7-3-224 16,0 3-245-16,-6-3-49 0,5 4 3 0,-5-5 259 15,0 1 269-15</inkml:trace>
  <inkml:trace contextRef="#ctx0" brushRef="#br0" timeOffset="11667.341">8128 12023 604 0,'12'7'748'16,"2"4"98"-16,-2 4-30 0,-5 4-128 0,0 6-159 15,-1 4-150-15,1 8-63 0,5 7-44 0,8 4-42 16,0 3-33-16,13 11-24 0,-1 0-46 16,7 12-27-16,0-1-27 0,7 0-26 0,-1-7-14 15,-5-7-12-15,-2-4-8 0,-5-4-35 16,-1-7-65-16,1-7-89 0,-7-8-116 16,0-4-105-16,-13-10-79 0,7-8-182 0,-7-7-268 15,-7 0 40-15,1-11 56 0,-1 0 95 0,-6-10 329 16</inkml:trace>
  <inkml:trace contextRef="#ctx0" brushRef="#br0" timeOffset="11831.4181">8635 12379 436 0,'-13'0'777'0,"-6"11"155"0,0 7-18 16,-8 7-186-16,-5 1-205 0,-1 11-164 0,-6-1-96 16,0 5-81-16,0 2-62 0,-7 2-44 15,1 6-23-15,0 0-23 0,-1 1-16 16,7-1-19-16,-1-3-37 0,7-5-56 0,8-2-80 15,5-9-106-15,8-9-138 0,4-12-273 16,8-4-190-16,0-7-3 0,8-7 28 0,-2-8 318 16,0-4 215-16</inkml:trace>
  <inkml:trace contextRef="#ctx0" brushRef="#br0" timeOffset="11993.1595">8519 12668 278 0,'51'-11'710'15,"-5"7"155"-15,-13 1-117 0,-1-1-82 0,-6 4-167 16,-7 0-136-16,1 4-108 0,-7-4-85 15,7 3-60-15,0-3-44 0,-8 0-23 16,8 0-19-16,-7 0-30 0,7 0-50 0,-8 0-64 16,2 0-91-16,-2-3-208 0,8 3-302 15,-7 0-77-15,1-4-22 0,-8 4 30 0,0 0 327 16</inkml:trace>
  <inkml:trace contextRef="#ctx0" brushRef="#br0" timeOffset="12121.5637">8935 12745 649 0,'0'18'803'0,"-6"4"85"15,6-3 24-15,-7-1-224 0,0-4-225 16,7 1-173-16,-6-4-129 16,6 0-114-16,0-4-89 0,6 1-52 0,1-1-59 0,0-3-101 15,-1 0-191-15,8-8-255 0,-2 0-41 16,8 0-74-16,-1-3 20 0,1-4 329 0</inkml:trace>
  <inkml:trace contextRef="#ctx0" brushRef="#br0" timeOffset="12459.0652">9377 12646 334 0,'14'15'745'0,"-8"-1"166"0,1 8-62 16,-7 4-137-16,-7-1-195 0,1 9-160 15,0-1-118-15,-2 3-76 0,8 1-51 16,-6 0-45-16,12-5-22 0,2 1-13 0,4-4-8 16,2-7-3-16,-1 1-4 0,6-9 3 15,7-3-8-15,-6-7-8 0,6-8 2 0,6-3-11 16,-6-8-17-16,7-3-18 0,-7-4-24 0,0-7-31 15,0-1-19-15,-6-6 15 0,-1-1 26 16,-12 0 25-16,-1-3 21 0,-6 0 18 0,-6 3 17 16,-1 4 14-16,-12 0 14 15,-1 11 13-15,1 1 23 0,-8 5 28 0,-5 9 21 16,-1 3 9-16,1 4 0 0,-7 4-6 16,6 3-13-16,-6 5-28 0,0 2-25 0,0 1-12 15,7 3-14-15,-1-3-15 0,7 0-11 0,6-1-27 16,8 1-43-16,-2-4-48 0,8 0-51 15,-1-4-48-15,7 4-44 0,7-7-11 16,5 0-105-16,2-1-204 0,5-3-178 0,1-3-17 16,6-1 4-16,6-3 60 0,7-1 311 15</inkml:trace>
  <inkml:trace contextRef="#ctx0" brushRef="#br0" timeOffset="13015.4746">10348 12093 343 0,'13'11'776'16,"-13"0"171"-16,7 7-37 0,-7-3-169 0,-7 7-225 15,7-1-176-15,-6 2-106 0,-1 2-73 16,7 5-57-16,-6-1-40 0,0 1-22 0,-2-1-11 16,2 0-11-16,0-4-13 0,0 1 2 15,-1-4-3-15,0-3-7 0,7-5-19 0,-6 1-17 16,6-4-12-16,0-4-5 0,0-3 0 15,0-1-11-15,6 1-6 0,-6-8-7 0,14 1 12 16,-8-1 12-16,6-7 9 0,2 0 12 16,5 0 8-16,1-3 7 0,0 2 9 0,-1 1 3 15,1 0 10-15,6 4 7 0,-7 3 9 16,1 8 10-16,-1 0 7 0,-6 3 0 0,1 8 10 16,-8 0 15-16,0-1 14 0,1 8 0 15,-7 0-1-15,0 4 0 0,-7-1-3 16,1 4-18-16,-8 5-13 0,-5-1-17 0,0-1-6 15,-1 5-8-15,1-4-21 0,-7-3-36 16,6-1-51-16,-7-4-55 0,9-6-30 16,-2-1 2-16,1-7-15 15,-1-3-65-15,7-8-87 0,-7 0-19 0,7-8 80 0,0-3 95 16,7 0 106-16,0 0 112 0,-2 0 118 16,2 0 106-16,6 0 26 0,6 4-13 0,2-1-8 15,-2 1-2-15,6 4 0 0,8 3 23 0,0 3-7 16,5 1-33-16,8 7-44 0,7 0-28 15,-1 3-23-15,6 5-27 16,7-1-33-16,-6 8-24 0,13-4-18 0,-1 7-9 0,0-3-7 0,1-1-8 16,-7-3-3-16,1-7-18 0,-8 0-56 15,-6-4-66-15,-7-8-62 0,-6 1-79 16,1-8-95-16,-7 1-111 0,-8-8-248 16,2-4-294-16,-14 0 23 0,0-11 102 0,-7-3 274 15,-12-4 277-15</inkml:trace>
  <inkml:trace contextRef="#ctx0" brushRef="#br0" timeOffset="13230.6905">10804 12107 269 0,'0'0'705'0,"-6"8"168"0,6 6-108 15,0 8-78-15,0 4-175 0,-7 4-149 16,7-1-109-16,0 4-78 0,0 3-49 0,0-3 15 16,0 8 15-16,0-5 5 0,0 4-21 0,0 5-37 15,0-5-33-15,0 0-23 0,7-4-19 16,-7-2-37-16,0-1-70 0,0-11-82 0,6-1-70 15,-6-6-46-15,7-4-48 0,-1-4-165 16,0-3-239-16,-6-4-21 0,8-7-7 16,-2-4 36-16,0-4 169 0,-6-3 221 0</inkml:trace>
  <inkml:trace contextRef="#ctx0" brushRef="#br0" timeOffset="13338.2052">10863 12628 199 0,'6'-15'509'0,"1"7"292"0,-7 5-29 0,6-1-13 0,1 4-114 0,0 4-150 15,-1-1-130-15,0 1-75 0,1 3-74 0,6 1-68 16,-7 0-48-16,7 2-30 0,1-2-24 15,-2 3-13-15,2-4-19 0,-2 0-56 16,2 1-96-16,5-5-124 0,-5 1-112 0,4-4-282 16,2-4-333-16,7 1-67 15,-8-5 111-15,0-6 406 0</inkml:trace>
  <inkml:trace contextRef="#ctx0" brushRef="#br0" timeOffset="13560.1026">11429 12071 526 0,'14'4'892'0,"-1"3"196"0,-7-3 1 16,0-1-280-1,1 1-192-15,0 0-192 0,-1-1-143 0,7-3-98 0,0 4-70 16,13-4-39-16,-7 0-30 0,14-4-17 0,-1 1-11 16,2-5-5-16,11 5-5 0,-6-5-37 0,13 1-60 15,-7-4-60-15,8 4-54 16,-7-1-50-16,-1 4-58 0,-6 1-45 0,-7 3-82 15,1 0-187-15,-13 3-149 0,0 1 1 0,-14 4 2 16,0 3 74-16,-12 3 284 16</inkml:trace>
  <inkml:trace contextRef="#ctx0" brushRef="#br0" timeOffset="13799.156">11788 12323 466 0,'-20'19'752'0,"0"-4"149"15,8-4-34-15,-1-4-170 0,6 0-209 0,0-3-165 16,1 0-113-16,6-1-60 0,-6-3-46 0,6 4-30 15,6-4 1-15,-6 4 13 0,0-4 8 16,6 0-1-16,-6 3-13 0,7 1-18 0,0 3-12 16,-7-3-9-16,6 7-2 0,1-4 3 15,-7 8 1-15,6-1-3 0,-12 1-8 0,6 4-7 16,-7-1-8-16,-6 4-6 0,0-4-1 16,0 0-12-16,0 1-33 0,0-5-61 15,0 1-85-15,0-7-103 0,-1-1-100 0,8-7-114 16,-7 0-245-16,7-7-133 0,-1-1-4 15,7-7 59-15,-6 1 234 0,6-8 245 16</inkml:trace>
  <inkml:trace contextRef="#ctx0" brushRef="#br0" timeOffset="14043.908">11709 12346 246 0,'20'0'630'16,"-1"7"192"-16,-5 0-110 0,6 8-34 16,-8 0-145-16,1 3-145 0,0 4-109 0,0 3-77 15,1 1-52-15,-2 7-41 0,2 0-5 0,-2 4 0 16,8 7 34-16,-7 0 35 0,7 3 41 15,-8 1 27-15,1 0-1 0,-6-1-20 16,6-3-26-16,-13 0-30 0,6-7-32 0,2-1-31 16,-8-6-27-16,0-8-20 0,0 0-10 15,-8-8-12-15,2-3-11 0,0 0-14 0,-1-4-28 16,0-3-43-16,-6-4-57 0,-6-4-87 16,0-3-74-16,-1-4-72 0,-6-3-64 0,-7-5-68 15,7-3-69-15,1-4-201 16,-9-3-135-16,9 0-16 0,5 0 21 0,0 0 336 15,8-5 213-15</inkml:trace>
  <inkml:trace contextRef="#ctx0" brushRef="#br0" timeOffset="14594.1588">12725 11954 552 0,'7'14'833'0,"-7"-3"123"0,0 0 35 0,7-4-248 16,-7 1-230-16,0-5-139 0,6 1-126 16,1 0-86-16,-1-1-58 0,7-3-39 15,0 0-23-15,1 0-18 0,5 0-9 16,0 0-7-16,-6 0-2 0,7 0-4 0,-1 4-5 16,1-4-11-16,0 4-24 0,-8-4-28 0,8 3-26 15,-7 1-19-15,-7 3-19 0,1 1-20 16,0-1-6-16,-7 4 40 0,-7 4 39 0,0 0 25 15,1 3 19-15,-13 4 14 0,5 0 21 16,-5 4 19-16,-1-4 7 0,1-1-2 0,0-2-4 16,5-1-1-16,1-3-6 0,7-1 1 15,-1-3-6-15,7-4-4 0,0 1-4 16,0-5-25-16,7 2-31 0,-1-5-30 0,1-5-32 16,5 2-34-16,2-5-55 0,-8 1-61 15,7-4-52-15,0 0-46 0,0-3 31 0,-6-5 64 16,6 1 38-16,-13 0 51 0,6 3 55 15,-6-4 41-15,0 5 43 0,-6-1 50 16,-7 4 64-16,0 4 74 0,0 0 63 0,-7 7 59 16,-6 0 128-16,0 3 24 0,1 1-54 15,-9 7-69-15,9-4-62 0,-1 4-60 0,6 0-42 16,1 1-30-16,5-1 0 0,2 0 1 16,-2-1 3-16,8 5 1 0,6 0-6 15,-6-1-25-15,6 1-18 0,0 3-20 0,6-3-11 16,-6-1-12-16,6 1-2 0,0 0-10 15,-6 0-6-15,8-1-29 0,-2 1-54 16,0-1-70-16,1 1-82 16,0-4-55-16,-7-4-118 0,6 4-221 0,-6-3-164 0,0-1-34 15,0 1 21-15,-6-5 149 0,-1 5 291 16</inkml:trace>
  <inkml:trace contextRef="#ctx0" brushRef="#br0" timeOffset="15183.1159">12315 12653 660 0,'-26'22'874'0,"14"-3"153"15,-8-1-21-15,7-4-254 0,6-3-192 16,0 0-167-16,7 0-128 0,7-3-97 0,-7-4-62 16,13-1-34-16,0 1-31 0,7 0-18 0,-1-8 2 15,7 4-4-15,6-4-7 0,8 1-3 16,-1-5-3-16,13 4-6 0,0-3-1 16,0 0-8-16,1-1-18 0,5 5-23 15,-12-1-18-15,6 0-26 0,-13 1-33 0,0-1-40 16,-13 4-47-16,0-4-28 0,0 4 7 15,-7 0 3-15,-5 0-39 0,-8 0-113 16,0-3-133-16,-6 3-39 0,0-4 41 0,0 1 24 16,-12-1 131-16,5-3 164 0,-13-4 181 15,8 3 153-15,-8-3 144 0,0-3 85 0,1 3 36 16,-1 0 58-16,0-1-37 0,1 1-92 16,6 4-84-16,-6 4-63 0,5-1-37 0,8 4-14 15,0 4-10-15,-1 3-4 0,0 4 13 0,7 4 20 16,0 3 10-16,0 4-6 0,0 7-20 15,7 0-23-15,0 8-17 0,-1 4-26 16,8 6-19-16,-8 5-16 0,0-1 12 0,1 0 14 16,-1 0 0-16,1 1-6 15,-7-9-8-15,0-6-14 0,-7-4-8 0,1-4-24 0,-7-3-40 16,7-4-33-16,-14-7-20 0,0 0-1 16,1-4-10-16,-7-8-7 0,-7 1 25 0,7-4 28 15,-6-7 19-15,-1-1 30 0,0-3 11 16,1-4 16-16,6-3 11 15,6-4 15-15,-6-3 21 0,13 3 24 0,7 0 22 16,-2-1 13-16,8 1 15 0,8 4 18 16,4 4 2-16,2-1 2 0,5 0-13 0,7 4-22 0,7 0-33 15,-7 0-32-15,13 1-16 0,-7 2-20 16,1 0-9-16,-1 1-4 0,-6 0-13 0,7 0-22 16,-7 3-41-16,-6-3-54 0,-1 3-60 15,1-3-94-15,-8 3-108 0,-4 0-106 0,4 1-138 16,-5-5-139-16,-7 5-235 0,6-1 69 15,-6 0 15-15,0-3 136 0,7 3 344 0</inkml:trace>
  <inkml:trace contextRef="#ctx0" brushRef="#br0" timeOffset="15681.0892">14054 12485 17 0,'7'-19'288'16,"-7"1"196"-16,0 0 80 0,0 3 14 15,0-3-80-15,-7 3-22 0,1-3-56 0,-1 3-83 16,-5 1-67-16,4-1-36 0,-4 0-26 16,5 8-15-16,-6-4-22 0,0 4-7 0,7 3-16 15,-8 4-9-15,-5 4-3 0,6 3-6 16,0 7-7-16,-7 5-12 0,8 7 2 0,-8 7 12 15,0 7 19-15,1 7 21 0,-1 9 7 16,-6 6 12-16,7 11 4 0,-7 15 12 16,0 3-14-16,6-2-24 0,7-2-35 0,-1-13-37 15,14-9-27-15,8-6-19 0,-2-11-16 0,7-4-12 16,7-12-4-16,-1-5-11 0,0-9-21 16,1-7-30-16,-1 0-43 0,7-8-45 0,-6-3-55 15,0-3-47-15,-1-1-60 0,1-3-70 16,-7-1-98-16,6-6-148 0,1-1-233 15,-7-4-320-15,7-2 11 0,-14-9 166 0,7-3 427 16</inkml:trace>
  <inkml:trace contextRef="#ctx0" brushRef="#br0" timeOffset="15958.689">14575 12342 733 0,'6'4'884'0,"2"3"147"15,-8 0-43-15,-8 4-255 0,-4 0-186 16,5 8-165-16,-13 2-128 0,8 5-90 16,-8 4-59-16,1 3-43 0,-7-1-31 0,6 5-44 15,-6-1-31-15,7-2-38 0,-1-1-45 0,6-8-73 16,2 1-76-16,5-8-79 0,1-7-175 15,6 0-310-15,0-11-75 0,6 0-1 16,1-7 112-16,5-4 352 0</inkml:trace>
  <inkml:trace contextRef="#ctx0" brushRef="#br0" timeOffset="16127.1085">14654 12232 627 0,'26'-22'778'0,"-14"8"113"0,1 6 47 0,-6 8-180 15,6 8-204-15,-7 3-112 16,8 7-118-16,-8 4-80 0,7 3-35 0,7 4-30 0,-8 5-29 15,8-1-40-15,6 3-33 16,-6 1-25-16,5 3-18 0,2 1-13 0,-1-5-30 16,0 1-48-16,0-4-62 0,-7 0-74 0,1-8-81 15,-6 1-84-15,-2-4-95 0,-12-4-162 16,0 1-286-16,-6-1 1 0,0-3 15 0,-14-1 106 16,0-3 305-16</inkml:trace>
  <inkml:trace contextRef="#ctx0" brushRef="#br0" timeOffset="16517.5991">14887 12880 224 0,'-19'8'419'0,"0"-1"278"0,6-3 53 0,-1 0-56 15,-5-1-52-15,6 0-110 0,0-3-105 0,0 0-78 16,0 0-69-16,7 0-80 0,-1 0-60 16,0-3-44-16,7 3-24 0,0-3-8 0,0 3-2 15,0-4-5-15,7 0 2 0,-7 4-2 16,13-4-5-16,-7 4-8 0,8 0-9 16,-1 0-7-16,-1 4-5 0,2 0-2 15,6 3-4-15,-8 1-2 0,-5-1 0 0,6 4 0 16,-7 3-3-16,1 1-2 0,-1 0-2 15,-6 3 0-15,-6-3 2 0,-1 3-10 0,1 1 0 16,-7-1-20-16,0 0-13 0,-1-3-1 0,-5-1-12 16,0 1-25-16,-1-4-47 0,1-4-41 15,-1-3-20-15,7-4-8 0,-7-8 15 16,8 1 42-16,-2-7 42 0,2-5 33 0,5 1 30 16,-6 0 23-16,6 0 25 0,7 2 21 15,-6 5 31-15,0 1 36 0,6 2 30 16,-8 5 16-16,8-1-12 0,0 8-13 0,-6-1-18 15,6 5-16-15,-6 2-12 0,6 5-17 0,-6 4-16 16,-2-1-9-16,2 4-16 0,-7 4-2 16,0-1-8-16,0 1-18 0,1 3-54 15,-2-3-74-15,1-4-84 0,0-4-79 0,6-3-79 16,1-4-73-16,6-4-204 0,0-3-267 16,6-4-6-16,1-8 1 0,6-3 263 0,0-3 287 15</inkml:trace>
  <inkml:trace contextRef="#ctx0" brushRef="#br0" timeOffset="16828.5258">15416 12207 477 0,'6'-16'708'0,"-6"5"128"0,-6 4-99 16,-8-4-123-16,2 4-190 0,-2 0-155 15,1 3-118-15,0 0-82 0,-6 4-38 0,5 0-13 16,2 0-7-16,-8 4 9 0,1 3 8 15,5-3 8-15,-5 3-3 0,6 4-6 0,0-4-2 16,0 4-1-16,6-3 8 0,1 3 11 16,0 4 22-16,-2-1 19 0,2 8 27 0,6 0 10 15,0 7 15-15,0 8 7 0,6 4 14 16,2 6 9-16,-8 8-14 0,12 4-24 16,-5 11-30-16,0 3-18 0,5 7-23 15,-5-3-18-15,6 4-13 0,0-1-11 0,0-14-10 16,0-14-43-16,-7-9-68 0,1-9-89 0,0-12-104 15,-1-4-101-15,-6-7-101 0,0-4-223 16,-6-7-197-16,6 0 21 0,-7-7 66 0,-6-1 164 16,0-6 294-16</inkml:trace>
  <inkml:trace contextRef="#ctx0" brushRef="#br0" timeOffset="17001.8227">15096 12748 505 0,'0'-33'734'15,"0"12"166"-15,6 2-6 0,-6 5-159 0,0 6-199 16,8 1-140-16,-2 0-87 0,7 7-96 15,-7-4-72-15,14 1-47 0,-8-1-32 0,8 0-26 16,0 1-17-16,-1-2-32 0,7 2-52 0,0-1-56 16,1 0-63-16,-7 1-67 0,-2 3-35 15,2-4-127-15,-7 4-210 0,1 0-118 16,-8 0 16-16,0 4 70 0,-6-1 53 16,0 1 119-16</inkml:trace>
  <inkml:trace contextRef="#ctx0" brushRef="#br0" timeOffset="17282.1764">15272 12683 134 0,'-20'14'487'0,"-6"1"330"0,7-1-16 15,-1-3-41-15,0 0-131 0,8-3-163 16,-1-1-143-16,6 1-103 0,1-5-69 0,6-3-43 16,-7 4-39-16,7-4-26 0,7 0-19 15,-7 0-9-15,6 0-14 0,1 0-37 16,6-4-56-16,-7 4-44 0,8 0-38 0,-2-3-76 16,2 3-153-16,-2 0-185 0,1 0-22 15,1 3 24-15,-2-3 45 0,-5 4 99 0,0 3 62 16,-7 1 56-16,0 3 106 0,0 0 145 0,-14 7 98 15,2 0 150-15,-2 4 237 16,-5 8 191-16,-1 3 103 0,0-1-13 0,-5 1-46 16,5 0-146-16,8-7-142 0,-8 0-109 0,13-8-81 15,1-3-43-15,-1-4-41 0,14-4-30 16,-1-4-59-16,7-6-75 0,7-4-64 16,-1-4-71-16,7-4-150 0,7-7-248 0,6 0-160 15,0-8-31-15,0 1 33 0,0-4 124 16,1-3 287-16</inkml:trace>
  <inkml:trace contextRef="#ctx0" brushRef="#br0" timeOffset="17944.5294">15656 12459 573 0,'0'4'678'16,"0"-1"111"-16,0 5-107 0,0-4-105 0,0 3-167 16,0 0-134-16,-6-3-99 0,6 3-64 15,0-3-43-15,-7 3-23 0,7-3-10 0,0 0-1 16,0-1 0-16,0 1 0 0,0-1-8 15,0-3-8-15,7 0-3 0,-1 4-5 0,1-4-3 16,0-4-3-16,5 4-4 0,2-3-2 0,5-1 0 16,1 1-6-16,-1-1 10 0,7 0-2 15,-6 1-5-15,6 3-1 0,-6-4-13 16,5 4-15-16,-5 0-16 0,-8 0-8 16,8 4-11-16,-7-1-16 0,-6 1-25 0,-1 3-43 15,1 0-75-15,-7 1-95 0,0 3-117 16,-7 3 2-16,1-3-55 0,-7 8-15 0,-6-1 102 15,-8 4 98-15,8 4 99 0,-14-4 122 16,7 3 125-16,0-3 113 0,0 0 68 0,7-3 17 16,-1-5 7-16,7 1 29 0,-1-4 21 15,2-4 23-15,6 1 40 0,-1-5 15 0,0 1-65 16,1-1-69-16,6-3-56 0,0 4-45 16,0-4-36-16,0 0-33 0,0 0-19 15,0 0-20-15,0-4-7 0,6 4-9 0,1 0-2 16,6-3 2-16,-1 3-1 0,2-4 2 0,5 4 6 15,-5 4 10-15,5-4 7 0,0 3 14 16,1 5 6-16,-1 3 1 0,1 0-13 16,0 3-9-16,-7 5-12 0,0 3-5 0,0 3-6 15,-7 5-1-15,0-1-4 0,-6 0-3 16,0 4-4-16,-6 0-4 0,0 0-20 0,-7 0-31 16,-7-7-47-16,0 3-77 0,1-7-144 15,-7 0-218-15,0-7-128 0,-6-4 42 0,-1 0 45 16,-6-8 134-16,7-3 124 0,-2-3 116 15,2-8 78-15,7-4 73 0,5-3 131 16,0-4 145-16,7 0 105 0,-1-4 81 0,8 4 69 16,0 4-10-16,6 0 62 0,6 7-43 15,-6 3-67-15,14 1-60 0,-8 7-44 0,14 4-1 16,-1 3-33-16,1 4-46 16,6 3-46-16,7 1-39 0,-1 3-39 0,7 1-33 15,0 3-22-15,7-4-19 0,5 0-14 0,2 1-25 16,-1-8-68-16,0 0-103 0,-6-4-128 0,6-3-144 15,-13-4-175-15,6-8-362 0,-13 1-89 16,8-4-23-16,-14 0 409 0,-7-4 288 0</inkml:trace>
  <inkml:trace contextRef="#ctx0" brushRef="#br0" timeOffset="19031.3881">16509 12481 426 0,'7'-3'709'0,"-1"3"172"0,-6-4-36 16,7 0-119-16,0 0-204 0,-7 4-172 16,6-3-120-16,-6-1-60 0,6 4-54 15,-6 0-40-15,8-4-21 0,-2 4-16 0,-6-3-16 16,6 3-9-16,0-4-6 0,8 0-5 16,-8 1-2-16,7 3-4 0,7-4-2 0,-8 0-3 15,8 4 6-15,-7 0-6 0,7 4 5 16,-8 3 2-16,2 1 1 0,-1 6 3 0,-7 1 5 15,1 7 18-15,-7 4 12 0,0 7 15 16,0 0 5-16,-7 7 15 0,7 0 7 0,-6 4 4 16,-1 4-19-16,7-4-20 15,0 0-13-15,0-4-16 0,0-3-6 0,0-8-4 16,0-3-1-16,7-8 7 0,-7 0-4 16,0-7-13-16,0-4-43 0,0-2-44 0,-7-2-46 15,1-6-28-15,0-2-26 0,-2 2-38 16,-10-8 9-16,4 3 16 0,-11-6 44 0,-1-4 53 15,-7-1 86-15,-7-3 81 0,8 1 57 16,-1-1 26-16,-6-1 18 0,13 5 6 16,0 3-21-16,7-3-36 0,-1 7-26 0,14 0-12 15,0 0 2-15,6 0-5 0,6 4-9 16,0 0-12-16,7 3-11 0,-6-4-14 0,12 5-9 16,-5-1-2-16,4 0-4 0,-4 1-5 15,12-1-11-15,-7 4-30 0,7 0-34 0,-6 0-38 16,-1 0-36-16,7 0-22 0,-6 4-13 0,-1-4 8 15,-5 3 6-15,6 1 19 0,-8-4 30 16,8 4 31-16,-7-4 21 0,-7 3 21 16,8-3 14-16,-8 4 14 0,0-4 18 0,-6 4 18 15,7-4 12-15,-14 4 10 0,7-1 5 16,-12 5-1-16,4-1-5 0,-10 0-5 0,-9 8 7 16,1 3 26-16,-6 4 40 0,-1 11 31 15,-13 4 22-15,7-1 27 0,0 8 5 0,1 1-18 16,5-5-30-16,1 0-32 0,12-7-31 15,0 0-14-15,7-11-5 0,7 0-1 0,-1-4-1 16,7-3-13-16,7-4-8 0,-1-4-9 16,0-3-10-16,1-1-8 0,13-3-4 15,-8-3-12-15,14-1-24 0,1-3-28 16,5-1-26-16,1-3-6 0,6 0 13 0,7 1 20 16,-8-1 17-16,9 0 11 0,-9 3 8 0,7 1 10 15,-5 0-1-15,-7 3 13 0,-1 4 11 16,1 0 18-16,-7 0 9 0,-7 4 15 0,1-1 10 15,0 1-4-15,-1 0-1 0,-6 3-11 16,0-3-13-16,-1 3-12 0,2-3-3 0,-1 3-11 16,-6 0-5-16,-1 0-4 0,7 1-1 15,-7-5-1-15,1 5 0 0,-7-1-16 0,7-3-33 16,-1-1-33-16,-6 1-23 0,6-4-20 16,-6 4-39-16,7-4-88 0,-7 0-130 0,7 0-214 15,-7 0-371-15,6-4-7 0,1-3-17 16,-1-1 305-16,1-3 288 0</inkml:trace>
  <inkml:trace contextRef="#ctx0" brushRef="#br0" timeOffset="19616.6779">17278 12411 292 0,'0'4'694'0,"0"-4"194"0,6 0-58 15,-6 0-84-15,0 0-198 0,0 0-182 0,0 0-130 16,0 0-77-16,0 0-49 0,0 0-40 16,7 0-27-16,-7 0-12 0,0 0-13 0,0 0-9 15,0 4 1-15,0-4-7 0,0 3-19 16,0 1-19-16,0 0-17 0,7 3-8 0,-7 0-6 15,0 4 7-15,0-3 4 0,6 3 3 16,-6 0 2-16,0 0 2 0,6 0 5 0,-6 0 7 16,0-4 2-16,0 0-1 0,0 1-3 15,0-5 10-15,0 5 4 0,0-5 8 0,-6-3 11 16,6 4 17-16,-6 3 10 0,-1-7 5 16,7 8-2-16,-7-1-4 0,-5 0-6 15,5 1 4-15,0 2 0 0,1 6 1 16,-1-5 8-16,7 3 0 0,-6 1-3 0,6 3-3 15,-6-3-1-15,6-1-3 0,6 4-2 0,-6-3-5 16,0 0-2-16,6-4-6 0,-6 0 1 16,0 0-1-16,7 0 1 0,-7-4 0 15,0 1 6-15,0-1 6 0,0 0-3 16,0 0-5-16,0 1 2 0,0 3-1 0,0 0 2 16,0 7 13-16,0 1 30 0,0 3 10 0,0 3 2 15,0 4-11-15,6 4 23 0,-6 1 15 16,7-2-6-16,0 1-18 0,-1-4-16 15,0 1-8-15,1-8-13 0,0-4-9 0,-7-3-5 16,6-4-29-16,0 0-49 0,1-8-70 16,0-3-90-16,-7 0-80 0,6-3-91 0,-6-4-175 15,7-4-201-15,-1-4-2 0,-6-3-1 16,6-5 53-16,-6-6 270 0</inkml:trace>
  <inkml:trace contextRef="#ctx0" brushRef="#br0" timeOffset="20185.1789">17552 12511 249 0,'20'-11'590'0,"-8"0"176"16,-6 3-95-16,8 5-107 0,-14 3-112 16,6 0-135-16,1 0-107 0,-7 3-79 0,0-3-48 15,0 8-28-15,0-1-5 0,-7 0 20 16,7 4 17-16,-6 0-2 0,-1 4-11 0,7-1-15 16,-7 1-15-16,1 0-10 0,6-1-10 15,-6 1-8-15,6 0-8 0,0-4 0 16,0 0-5-16,6-4-7 0,-6 0-4 0,6 1-7 15,1-5-6-15,6 1-7 0,-6-4-9 0,5 0 1 16,2 0 3-16,6-4 8 0,-8 1 12 16,8-1 3-16,-7 4 4 0,7-4 12 15,-8 4 23-15,1 0 21 0,1 4 19 0,-2 0 13 16,2 3 10-16,-2 0 12 0,-5 8 8 16,0-1 5-16,-1 5 12 0,1 3 14 0,-7 4 22 15,0 3 10-15,0 4 23 0,-7 3-9 16,-6 5-33-16,0-1-47 0,0 0-32 15,-6 0-29-15,-1-6-25 16,7-1-28-16,-7-8-34 0,1-3-34 0,-1-7-41 0,8-1-37 0,-8-2-13 16,6-5 9-16,2-7 13 0,-1 0 2 15,-1-4 0-15,2-3 0 0,6-4 23 16,-8-8 32-16,8 1 37 0,-1-4 22 0,0-3 30 16,7 3 30-16,0 3 25 0,0 1 20 15,0 3 28-15,7 1 35 0,6 6 39 16,1 1 19-16,4 7-3 0,2 4-22 0,7 3-29 15,5 7-18-15,1 1-19 0,5 4-3 16,8-1 0-16,-7 0 3 0,6 4 3 16,-5-3 10-16,5-1-6 0,-6 0 0 0,1 0 3 15,-8-3 0-15,1 0 1 0,-1-4-13 16,-5 0-21-16,-8-4-22 0,0 0-15 0,0 1-16 16,-5-1-16-16,-1-3-11 0,0-1-4 0,0 1-12 15,-7 0-33-15,1-4-57 0,0 3-94 16,-7-3-120-16,0 0-141 0,6-3-144 0,-6-1-193 15,0 0-261-15,-6-3-243 0,6-4 88 16,-14-3 241-16,8-5 428 0</inkml:trace>
  <inkml:trace contextRef="#ctx0" brushRef="#br0" timeOffset="20526.4098">18268 12404 613 0,'6'0'845'0,"-6"0"129"16,7 0 12-16,-7 0-247 0,0 0-221 15,7 4-145-15,-7-1-126 0,6 5-84 16,-6-1-59-16,6 8-39 0,8 3-24 0,-14 4 20 16,12 8 39-16,-12 2 54 0,7 9 27 0,-1 10 15 15,1 8-3-15,-7 6 1 0,0 9-2 0,0 2-8 16,-7 2-17-16,7-5-21 0,-6-7-34 15,-1-4-24-15,1-7-29 0,0-11-19 16,6-3-14-16,-7-8-7 0,0-8-6 0,7-3-3 16,-6-7-22-16,6-4-52 0,-6-1-75 15,6-6-70-15,-7 0-61 0,7-4-70 0,-7 0-57 16,1-4-61-16,-1 0-82 0,1 1-94 16,0-4-198-16,-1-4-150 0,7 0 13 15,-7-4 68-15,1-3 345 0</inkml:trace>
  <inkml:trace contextRef="#ctx0" brushRef="#br0" timeOffset="20959.9068">19219 12844 169 0,'-7'0'639'0,"1"3"265"15,-1-3-6-15,-6 4-9 0,1-4-193 0,-2 4-180 16,8-4-121-16,-1 0-96 0,1 3-67 16,-1-3-37-16,7 0-20 0,7 0-17 15,-1 0-12-15,7 0-8 0,7 0-18 0,-1-3-24 16,1 3-27-16,12-4-23 0,1 0-13 16,-1 4-12-16,7-3-14 0,7 3-25 0,-7-4-58 15,1 0-79-15,-8 4-90 0,1 0-94 16,-8-3-74-16,1 3-84 0,-12 0-102 0,-2 0-276 15,-5 0-107-15,0 0-14 0,-7 0 162 16,-14 3 374-16</inkml:trace>
  <inkml:trace contextRef="#ctx0" brushRef="#br0" timeOffset="21127.719">19063 12990 550 0,'-27'26'851'0,"15"-8"185"0,-2 4 35 15,2-7-256-15,5 0-174 0,0-4-161 16,7 0-134-16,7 0-100 0,0 0-84 0,5-1-58 15,8-2-33-15,0-5-20 16,5 1-11-16,8 0-14 0,0-4-7 16,0 0-6-16,5-4-11 0,1 0-32 0,0 1-60 15,7-5-97-15,-7 1-125 0,0-4-129 0,-7 0-138 16,2 0-212-16,-2 0-245 0,-13-3-2 16,1-1 91-16,-7 1 375 0</inkml:trace>
  <inkml:trace contextRef="#ctx0" brushRef="#br0" timeOffset="21492.3693">19454 12657 284 0,'-8'0'676'15,"2"4"168"-15,0-4-119 16,6 3-62-16,-7-3-183 0,1 0-155 0,6 4-116 16,-7-4-77-16,14 4-46 0,-7-1-31 15,6 1-23-15,1-4 0 0,5 4 0 0,2 3 3 16,-1-3 0-16,0-1-7 0,6 5-6 15,7-1 0-15,-6 4-7 0,-1 0-5 0,7 3 1 16,-6-3 9-16,6 8 21 0,-7-4 19 0,-5 3 16 16,-2 4 14-16,2 0 6 0,-8 3 0 15,1 4 12-15,-14 5 5 0,7 2 4 16,-13 4 35-16,-6 8 39 0,-7-4 23 16,-1 7 14-16,-5-3-2 0,-1 0-4 0,1-4-15 15,-1 0-31-15,7-8-41 0,6-6-43 0,8-5-31 16,-1-7-24-16,0-2-15 0,6-2-8 15,1-7-6-15,0 1-9 0,6-5-29 0,-8 1-60 16,8-4-73-16,0 0-79 0,0 0-71 16,0-4-75-16,0 4-98 0,0-3-146 15,0-1-189-15,0 0-289 0,0-3 37 0,0-4 48 16,0 3 404-16,0-6 254 0</inkml:trace>
  <inkml:trace contextRef="#ctx0" brushRef="#br0" timeOffset="22298.6189">20371 12221 442 0,'0'-4'788'0,"0"1"195"0,-6-1 50 16,0 1-221-16,6-1-238 0,-7 0-156 0,7 1-135 15,-6 3-103-15,6-5-63 0,-7 5-45 16,7 0-24-16,0 0-19 0,0 5-12 16,0-5-5-16,0 3-8 0,7 5-19 0,-7-1-57 15,0-4-82-15,6 5-97 0,-6-1-102 16,0 0-55-16,7 1-176 0,-7-1-226 15,0 0 34-15,0 1-19 0,-7-1 54 0,1 0 275 16</inkml:trace>
  <inkml:trace contextRef="#ctx0" brushRef="#br0" timeOffset="22464.2257">20144 12349 535 0,'-20'15'704'0,"1"0"140"16,5 3-65-16,-5-4-130 0,6 5-180 0,-6 3-147 15,5 0-108 1,2 0-73-16,5 0-54 0,-6 0-30 0,6 3-18 0,1-6-30 0,0 2-42 15,6 2-42-15,-8-5-73 0,8-3-106 16,0 3-229-16,0-3-262 0,0-4-31 16,0-1-71-16,0 1 93 15,0-3 330-15</inkml:trace>
  <inkml:trace contextRef="#ctx0" brushRef="#br0" timeOffset="22726.7492">20000 12679 501 0,'7'-4'674'0,"6"4"123"0,-1 0-118 15,2-3-87-15,-1 3-160 0,0 0-136 0,0 0-99 16,7 0-70-16,6-4-45 0,-1 4-24 16,1 0-15-16,7-4 5 0,-1 4 6 15,2-3 4-15,-2 3 2 0,1 0-8 0,-1 0-9 16,1 0 4-16,-7 0-4 0,7 3-13 16,-7 1-3-16,-7 0-1 0,1 3 3 0,-1-3 1 15,-6 3 0-15,-7 0-4 0,7 1-4 16,-13 2-4-16,7 1-6 0,-7 0-38 15,-7 0-66-15,1 0-87 0,-1 4-85 0,-12 0-192 16,6 0-294-16,-13-1-46 0,0 1-13 16,-7-1 61-16,1-3 205 0,-7 4 229 0</inkml:trace>
  <inkml:trace contextRef="#ctx0" brushRef="#br0" timeOffset="23021.8762">20137 12906 139 0,'-13'3'517'0,"0"-3"269"0,7 5-25 0,-1-5-41 0,7 3-152 0,-7-3-147 16,7 4-107-16,0-4-76 0,0 0-62 15,7 0-40-15,-7 4-30 0,13-4-25 0,-7-4-24 16,14 4-18-16,-7 0-16 16,7 0-5-16,0-4-8 0,5 1-7 0,1-2-2 15,0 2-15-15,0 3-23 0,1-3-29 0,-8-1-30 16,1 4-4-16,-1-4 19 0,-6 4 14 16,1 4 5-16,-8-4-2 0,-6 4 11 15,0-1 19-15,0 5 10 0,-6-1 13 0,-8 4 10 16,1 0 22-16,0 3 15 0,0 1 19 0,0 3 8 15,0-3 4-15,0 3-5 0,6 0-1 16,1-3-1-16,-1 0 0 0,7 0-14 0,0-4-10 16,0 0-10-16,0-4-12 15,7 0-2-15,-1-3-5 0,1 0-21 0,0-1-40 16,5 1-60-16,-5-1-57 0,0-3-91 16,6 0-170-16,-7 0-235 0,0 0-41 0,1 0-45 15,-7-3 45-15,7-1 113 0,-7 4 248 16</inkml:trace>
  <inkml:trace contextRef="#ctx0" brushRef="#br0" timeOffset="23184.2409">20281 13075 342 0,'-20'7'661'0,"0"0"146"0,1 8-134 15,-7 0-49-15,6-1-160 0,-6 4-149 16,0 1-106-16,7-1-73 0,-1 1-51 0,1-5-33 16,5 5-20-16,-6-9-14 0,8 5-20 0,-1-4-60 15,0 0-89-15,6 0-171 0,-5-7-264 16,4 3-95-16,2-3-74 0,6-4 21 0,-6 3 146 15,6-6 251-15</inkml:trace>
  <inkml:trace contextRef="#ctx0" brushRef="#br0" timeOffset="23320.3918">19987 13287 239 0,'20'-4'601'0,"-7"1"215"15,7-1-74-15,-1 4 11 0,1 0-137 16,-1 4-147-16,7-1-115 0,-6 5-64 0,6 3-68 16,0-4-68-16,0 4-42 0,-1 0-38 15,2 0-29-15,-8 0-13 0,8-3-12 0,-8 2-20 16,1-2-50-16,-1-5-67 0,-6 5-99 15,1-5-116-15,-2-3-183 0,1 4-350 0,0-8-103 16,-6 1-18-16,-1-1 234 0,0-3 324 16</inkml:trace>
  <inkml:trace contextRef="#ctx0" brushRef="#br0" timeOffset="23499.6657">20788 12621 637 0,'0'7'716'0,"0"0"86"16,0 0-71-16,0 1-143 0,-6-5-190 16,6 5-156-16,0-1-127 0,6 0-106 15,-6-3-102-15,7 0-103 0,-1-1-133 0,1 1-171 16,0 0-34-16,5-4-117 0,-4 0-42 16,4 0 57-16,1-4 280 0</inkml:trace>
  <inkml:trace contextRef="#ctx0" brushRef="#br0" timeOffset="23712.1288">21075 12518 492 0,'0'7'762'0,"0"0"150"16,0 8 1-16,-7 0-153 0,-5 3-195 15,4 7-118-15,-4 5-101 0,-1 3-95 16,0 4-50-16,6 3-14 0,-13 4 15 16,8 3 15-16,-8 5-7 0,1 3-37 0,-1-4-49 15,0-4-39-15,-5 1-27 0,5-7-39 16,0-5-72-16,1 1-105 0,-7-8-105 15,0-3-101-15,6-4-74 0,-6 0-72 0,1-8-23 0,5 1-100 16,-7-7-135-16,9-1 98 0,-2-3 8 16,0-8 119-16,7 0 81 0,0-7 40 15,0-4 145-15</inkml:trace>
  <inkml:trace contextRef="#ctx0" brushRef="#br0" timeOffset="23896.1575">20554 13071 290 0,'13'-22'584'0,"0"7"187"15,0 8-75-15,0-1-17 0,1 12-99 0,-2 3-116 16,1 4-110-16,7 8-84 0,0-1-40 15,-2 4-43-15,9 4-28 0,-7-4-16 16,6 3-5-16,6 5-12 0,-5-4-24 0,5-1-28 16,1 1-22-16,-1-1-19 0,1-2-12 15,-7-5-14-15,6 0-45 0,-7-3-74 16,2-4-102-16,-7-4-124 0,-1-3-134 0,-6 3-223 16,0-7-305-16,0 0-44 0,-6 0 71 15,-7-7 397-15</inkml:trace>
  <inkml:trace contextRef="#ctx0" brushRef="#br0" timeOffset="24066.5067">21433 12624 694 0,'0'8'887'0,"-6"-1"163"16,6 0-34-16,-6 0-264 0,-2 1-195 15,8-5-195-15,-6 5-168 0,6-5-136 16,6 5-96-16,-6-1-67 0,8-3-53 0,-2 3-72 15,0-3-61-15,1-1-126 0,-1 1-274 0,1-1-173 16,-1 1-49-16,1 0 37 0,-7-1 344 16</inkml:trace>
  <inkml:trace contextRef="#ctx0" brushRef="#br0" timeOffset="24228.3575">21486 12782 278 0,'0'14'699'0,"6"1"197"0,-6 3-47 15,-6 4-86-15,6-4-205 0,-8 4-180 16,2-4-132-16,0 5-68 0,6-5-88 0,-7 0-87 15,7-3-92-15,0 0-54 0,0-4-65 16,0-1-103-16,0-2-180 0,0 3-170 16,0-3 11-16,0-1-43 0,0 4 5 0,-6-4 156 15,6 4 223-15</inkml:trace>
  <inkml:trace contextRef="#ctx0" brushRef="#br0" timeOffset="24350.3655">21375 13225 224 0,'-13'29'630'0,"-1"0"230"15,2-3-41-15,-2 4 6 0,2-8-174 0,-1-4-180 16,6 0-112-16,0-3-95 0,1-4-86 15,6-4-59-15,0 0-43 0,6-3-44 0,1-1-71 16,6-3-101-16,0 0-143 0,0-7-156 16,6 0-345-16,1 0-272 0,-1-8-55 15,7-3 295-15,1-4 342 0</inkml:trace>
  <inkml:trace contextRef="#ctx0" brushRef="#br0" timeOffset="24523.2274">21772 12726 724 0,'0'8'848'0,"6"-1"128"0,-6 0-22 16,7-3-249-16,0 0-220 0,-1-1-163 15,0-3-149-15,7 4-151 0,1-4-145 0,-2-4-106 16,8 4-52-16,0-3-117 0,-7 3-228 16,-1-4-168-16,8 0-93 0,-14 4 5 15,8-3 353-15</inkml:trace>
  <inkml:trace contextRef="#ctx0" brushRef="#br0" timeOffset="24709.22">21817 12833 279 0,'-13'18'747'0,"1"4"217"16,-2 0 18-16,2-3-138 0,5-1-226 16,-6-4-148-16,6 1-137 0,1 0-109 0,6-4-75 15,0-4-53-15,6 4-34 0,1-7-22 0,6 3-19 16,0-4-31-16,0 1-57 0,0-4-75 15,6 0-92-15,1 0-107 0,6 0-59 16,-6-4-165-16,5 1-240 0,1-1 34 0,-6 1 12 16,-7-5 80-16,7 1 127 0,-14 0 236 0</inkml:trace>
  <inkml:trace contextRef="#ctx0" brushRef="#br0" timeOffset="25116.1762">21973 12745 157 0,'-12'-15'529'0,"5"4"243"16,-6 0-51-16,0 8-100 15,1-1-88-15,-2 4-134 0,1 7-111 0,0 0-72 16,0 1-46-16,7 6-15 0,-8 1-4 0,8 7 20 16,-7 0 6-16,0 8-11 0,0 2-20 15,0 9-32-15,-6-1-29 0,5 4-19 16,1 0-24-16,-7 0-12 0,8 0-6 0,-2 0 4 16,2-4 27-16,-1-3 17 0,6-4 2 15,-6 0-9-15,13-7-10 0,0-4-14 0,0-4-13 16,0-4-9-16,6 1-7 0,1-8-4 15,6 1-15-15,0-5-22 0,1 1-38 0,-2-8-51 16,8 4-49-16,6-7-28 0,-7 0-7 16,7-1 14-16,1-3 46 0,5 4 44 0,-6-4 36 15,1 4 18-15,-2 0 46 0,-5 3 65 16,-8 0 65-16,2 4 56 0,-2 0 35 16,-4 4 11-16,-2 0 0 0,0 3-2 0,1 0-8 15,-7 4-26-15,0-4-26 0,6 4-17 16,-6-3-31-16,0 3-32 0,0 0-28 0,7 0-22 15,-7-1-15-15,7 1-8 0,-7-3-23 16,6 3-47-16,0-4-73 0,0 1-78 0,2-1-91 16,4-3-89-16,-5-1-91 0,6 1-135 15,0 0-157-15,0-4-304 0,6-4 53 16,-5 0 14-16,-1 1 324 0,6-5 286 0</inkml:trace>
  <inkml:trace contextRef="#ctx0" brushRef="#br0" timeOffset="25850.0731">22827 12785 318 0,'-13'11'754'0,"-7"0"201"15,1 0-3-15,-1 0-144 0,0-4-229 0,8 1-160 16,-2-5-113-16,8 1-87 0,0 0-66 16,6-1-42-16,6 1-17 0,0-4 3 15,14 0-1-15,0 0-4 0,-1 0-15 0,14 0-17 16,-1 0-24-16,8-4-7 0,5 1-10 16,1-1-5-16,5 0-7 0,2 1-1 0,-7-1-7 15,-1 0 3-15,-6 1-1 0,1-1-7 16,-15 4-10-16,1-3-25 0,-12 3-33 15,5 0-54-15,-13-4-71 0,8 4-81 0,-8 0-84 16,-6 0-31-16,0 0-105 0,0 0-162 0,-6-4-26 16,-1 4 88-16,-6-3 101 0,0-1 169 15,-7 0 134-15,1 1 104 0,-7-5 88 0,6-3 71 16,-6 0 61-16,0-4 73 0,0-3 75 16,-6 0 47-16,6-4 39 0,0 0 49 15,6 4 3-15,1-4-52 0,-1 7-65 0,6 0-64 16,2 4-67-16,5 0-45 0,1 4-17 0,-1 3 1 15,0 1 18-15,7 3 15 0,-6 3 11 16,6 1 1-16,0 7-6 0,0 3-16 16,6 5-16-16,-6 3-18 0,7 7-16 0,0 11-5 15,-1 4-16-15,7 8-8 0,-7 10-5 16,2 1-10-16,4 2-2 0,-6 1-2 16,-6-3 0-16,8-5-4 0,-8-6-3 15,0-5-5-15,-8-3-6 0,2-11-1 0,0 0-8 16,0-7-22-16,-8-5-30 0,1-6-44 15,0 0-38-15,0-8-10 0,-7 1 18 0,8-5 32 16,-8-3 31-16,1-3 20 16,-1-1 2-16,7-7 3 0,-7 0 10 0,1-4 7 0,6-3 18 0,0-4 37 15,6 4 38-15,1-4 30 16,-1 4 10-16,7-1 17 0,0 4 12 0,7 1 14 16,-1-1 11-16,8 4 4 0,5-4-8 15,0 4-14-15,1 1-27 0,13-1-32 0,-1 3-29 16,1-3-22-16,6 0-14 0,-1-4-11 15,9 4-8-15,-9 0-21 0,1 0-58 0,1 0-80 16,-8 1-102-16,1-1-102 0,-7 0-100 16,-7 3-93-16,1-3-113 0,-7 0-219 15,-7 4-121-15,8-4 6 0,-14 0 111 0,0-4 371 16</inkml:trace>
  <inkml:trace contextRef="#ctx0" brushRef="#br0" timeOffset="26031.955">23289 12569 565 0,'0'-11'807'0,"0"7"126"0,-6 1 39 0,0 3-227 16,6 0-227-16,-7 0-129 0,7 3-125 16,0 1-90-16,0 0-66 0,0-1-35 15,7 1-26-15,-1 0-24 0,-6-1-26 0,6-3-45 16,0 8-68-16,-6-8-98 0,8 3-126 16,-2 1-189-16,0 0-367 0,1-1-125 0,-1-3-59 15,1 4 376-15,0-4 294 0</inkml:trace>
  <inkml:trace contextRef="#ctx0" brushRef="#br0" timeOffset="26261.0258">23413 12628 291 0,'-6'11'759'0,"6"0"234"0,0 0 50 15,-7 0-171-15,7-4-231 0,0 4-147 0,0-4-110 16,7 1-73-16,-1-1-70 0,7-4-55 15,6 5-37-15,1-5-22 0,13-3-25 0,-1 4-25 16,7-4-21-16,7 0-20 0,-1 0-14 16,8 0-19-16,-1 0-28 0,0-4-63 0,0 4-79 15,0 0-81-15,-13 0-69 0,-6 0-45 16,-1 0-28-16,-6 4-4 0,-6-4-47 0,-7 4-143 16,-1-4-147-16,-4 0 20 15,-8 3-5-15,0-3 50 0,0 0 150 0</inkml:trace>
  <inkml:trace contextRef="#ctx0" brushRef="#br0" timeOffset="26483.2873">23993 12591 206 0,'-13'-26'564'16,"-1"4"236"-16,2 4-59 0,-2 4-37 15,2 3-133-15,-8 7-144 0,1 0-114 16,5 8-75-16,-5 3-35 0,6 8 9 0,-6 7 4 16,-1 7 13-16,0 4 11 0,1 7 0 0,-1 8-10 15,-6 7-20-15,0 11-37 0,-7 3-45 16,7 8-35-16,-6 0-32 0,6-3-24 0,0-9-19 15,0-6-48-15,6-11-67 0,7-5-85 16,0-9-89-16,0-9-82 0,7-6-122 0,0-8-170 16,6-4-279-16,0-3-151 15,-8-4 53-15,8-4 143 0,0-3 375 0</inkml:trace>
  <inkml:trace contextRef="#ctx0" brushRef="#br0" timeOffset="26932.4825">23504 13075 574 0,'14'-19'797'0,"-8"4"161"0,0 4 70 0,1 0-234 15,-1 8-206-15,7-4-152 0,-6 3-133 16,6 4-105-16,0-4-72 0,7 4-48 16,-1-3-25-16,7-1-23 0,0 4-13 0,7-7-41 15,-7 3-64-15,6 4-74 0,1-7-72 16,-7 3-78-16,7 0-51 0,-14 1-49 16,7 3-78-16,-6-4-62 0,-8 4 49 0,2 0 79 15,-2 0 33-15,-5 0 42 0,-7 0 97 16,7 0 84-16,-7 0 74 0,6 4 75 15,-6-4 81-15,0 0 87 0,0 0 118 0,-6 0 106 16,6 0 50-16,0 0 21 0,-7 3-35 16,0-3-99-16,1 4-97 0,0 0-70 0,0-1-55 15,-8 5-33-15,8-1-21 0,-7 4-11 16,-1 3-8-16,2 1 11 0,-8 0 21 0,7 3 19 16,-7 4 10-16,1-3 5 0,6 3-9 15,-7-4-3-15,7 0-6 0,0 0-12 0,0-3-5 16,7 0-2-16,-8-4 11 0,8-4 6 15,0 1 13-15,6-1 24 0,0-4 21 0,0 1 11 16,0 0 10-16,0-1-6 0,6 1-7 16,0-4-4-16,2 4-15 0,4-4-16 15,1 3-15-15,0-3-18 0,6 4-12 0,1-4-15 16,-6 4-15-16,11-4-4 0,-5 3-6 16,0-3-5-16,-1 4-17 0,1-4-50 0,0 0-81 15,-8 0-78-15,8 4-51 0,-7-4-64 16,-1 3-69-16,2-3-155 0,-2 0-296 15,2 0-74-15,-1 0-53 0,0 0 230 0,0 0 322 16</inkml:trace>
  <inkml:trace contextRef="#ctx0" brushRef="#br0" timeOffset="27294.872">24937 12569 257 0,'0'-22'606'0,"0"0"158"15,0 0-105-15,0 0-101 0,0 7-113 0,0 1-129 16,0 3-91-16,0 3-57 0,-6 5-26 15,6 6-17-15,0 5 4 0,-14 6 15 0,8 12 16 16,-14 7 44-16,1 7 14 0,-7 15-9 16,-6 11-16-16,-21 22-25 0,1 7-16 0,0 12-14 15,-6-5-9-15,-1-3-2 0,0-4-15 16,7-10-24-16,0-8-26 0,6-8-24 0,8-10-10 16,-1-8-14-16,13-7-47 15,6-11-98-15,0-4-132 0,13-10-145 0,1-12-171 0,12-3-206 16,-6-8-342-16,7-3 2 0,6-8 111 15,-6 0 416-15</inkml:trace>
  <inkml:trace contextRef="#ctx0" brushRef="#br0" timeOffset="27529.8738">24650 12903 838 0,'14'6'945'0,"-8"6"244"0,7-5-113 0,-6-3-219 16,-1 0-241-16,7-1-201 0,0-3-147 15,14 0-94-15,-2-3-60 0,15-1-42 0,-2 0-32 16,15-3-20-16,-2-5-6 0,2 6-10 16,5-2-2-16,1 1-19 0,0-1-55 0,0 5-68 15,-8-1-77-15,8 0-72 0,-13 1-81 16,-7 3-93-16,-1 0-76 0,-11 0-204 16,-1 3-141-16,-14-3-10 0,2 0 40 0,-14 0 245 15,6 0 250-15</inkml:trace>
  <inkml:trace contextRef="#ctx0" brushRef="#br0" timeOffset="28159.0692">25432 12719 397 0,'-13'-11'715'0,"0"0"166"0,-7 4-64 15,8 3-118-15,-8 1-189 0,1 6-150 16,-1 1-110-16,0 3-63 0,1 4-38 16,-1 4-16-16,0 7 11 0,1 0 14 15,-7 7 2-15,0 1-27 0,0 6-33 0,-1 1-32 16,2 0-26-16,-1 3-15 0,0-7-38 15,0-1-72-15,6-2-78 0,7-4-70 0,1-4-63 16,-2-8-26-16,8 1-10 0,-1-4-70 16,1-4-81-16,6-3-52 0,0-4 111 0,0 0 49 15,0-4 39-15,6 0 65 0,1-3 99 16,-7-4 86-16,6 0 86 0,0 4 88 0,2-4 123 16,-2 4 123-16,0 3 78 0,0 0 59 15,1 4-43-15,0 4-92 0,-7 3-84 0,6 4-54 16,-6 0-46-16,0 7-36 0,0 4-23 15,0-3-9-15,0 7-16 0,-6-4-8 16,6 3-6-16,0 1-10 0,-7-4-14 0,7-1-11 16,-7-2-11-16,7-1-14 0,-6-7-17 15,6 0-16-15,0-3-19 0,0-1-11 0,6-3-3 16,-6-4-2-16,7 0 2 0,-7-4 5 16,7 0-3-16,-1-7 6 0,7 0 17 15,1-3 14-15,-2-1 13 0,8-4 7 0,-1-2 7 16,1 2 8-16,6 1 19 0,0 3 9 0,7 4 12 15,-7 1 14-15,-1 6 12 0,9 0 4 16,-2 4-4-16,1 4-6 0,-8 0-3 0,1 3-11 16,0 0 4-16,1 4-9 0,-8-4-7 15,0 1-5-15,-5 3-5 0,-8-4-9 0,1 0-7 16,-1 4-4-16,-6-4-5 0,-6 1-2 16,-1 0-1-16,-13 3 0 0,8-4-7 0,-14 4 2 15,-1-4-1-15,-5 0 8 16,-7 4 25-16,7-3 42 0,-7-1 48 0,5 0 58 15,2 1 13-15,-1-1-15 0,14-3-38 16,-1-1-23-16,0 1-15 0,14-4-2 0,0 3-3 16,0 1-8-16,6-4-16 0,0 0-19 15,6 0-19-15,0 0-3 0,0 0-11 16,8 0-18-16,-1 0-52 0,0-4-91 0,6 4-106 16,1-3-110-16,6-1-129 0,1 4-134 15,5-3-224-15,-6 3-126 0,7-4 0 0,-8 0 84 16,1 1 359-16</inkml:trace>
  <inkml:trace contextRef="#ctx0" brushRef="#br0" timeOffset="28758.2622">26331 12309 613 0,'0'7'829'0,"0"-3"102"16,-6 4 25-16,6-5-246 0,0 1-230 15,6-4-140-15,0 3-120 0,0-3-96 16,14 4-70-16,-7-4-36 0,7 4-15 0,0-1-6 16,-1 1-1-16,-6 0 0 0,6 3-2 15,-5 0-2-15,-2 1-8 0,-5-1-16 0,0 4-12 16,-1 0-14-16,1 0-11 0,-7 0-1 15,-7 0 16-15,1 0 16 0,-8 3 10 16,-5-2 4-16,0 2 16 0,-1 5 13 0,-7-1 19 16,-5 0 24-16,7 0 5 0,-1 1-2 15,6-5-4-15,7 1-1 0,-1 0-1 0,2-4-13 16,6 0-8-16,6 0-9 0,0-8-7 16,6 5-12-16,6-5-34 0,-4-3-38 0,11 0-46 15,-6-3-38-15,0-1-26 0,-1 0-33 16,2-3-60-16,5 0-72 0,-5-4-68 0,-8 0-13 15,0-1 76-15,0-2 58 0,-6-4 80 16,0-1 103-16,0 5 114 0,-6-5 104 0,-6 1 78 16,-2 7 57-16,1 0 59 0,1 0 66 15,-8 4-37-15,0 3-54 0,1 0-57 16,-7 4-42-16,0 4-35 0,6 4-20 0,-5 3-1 16,-2 0 7-16,7 0 14 0,-6 3 45 15,7 4 25-15,-1 1 8 0,8-1-14 0,-2 0-21 16,2 0-21-16,4 1-33 0,2-1-32 15,6 1-23-15,0-1-18 0,6-3-9 0,2-1-13 16,4 1-9-16,2-4-5 0,-2 0-9 16,8 0 1-16,-1-4-20 0,1 1-53 0,-1-1-78 15,7-3-93-15,-6-1-111 0,6 1-120 16,-7 0-106-16,1-1-227 0,-6-3-129 0,-2 4-4 16,1-4 47-16,-6 0 344 0</inkml:trace>
  <inkml:trace contextRef="#ctx0" brushRef="#br0" timeOffset="28994.9158">25992 12983 583 0,'-39'29'815'0,"7"-3"159"0,-1-4 60 15,7-4-244-15,6-3-195 0,0 0-136 16,20-8-119-16,0 4-97 0,8-7-72 0,11-1-51 16,7-3-30-16,6 0-23 0,7 0-22 15,7-3-13-15,-1-1-11 0,8 0-4 0,5-3-8 16,1 3-6-16,6-3-2 0,-6 3-28 15,0 1-55-15,-7-1-75 0,-7 4-73 0,-6-4-56 16,1 4-46-16,-15 0-28 0,-5 0 24 0,0 0-56 16,-8 0-131-16,-5 0-132 0,0-3 23 15,-7-1-21-15,0 0 63 0,-7 1 86 16,0-1 130-16</inkml:trace>
  <inkml:trace contextRef="#ctx0" brushRef="#br0" timeOffset="29324.3323">26526 12979 98 0,'-19'-11'326'0,"-1"4"252"0,7 0 120 0,-6 3-76 0,6 4-56 15,-7 0-74-15,6 4-104 0,2-1-79 16,-1 8-62-16,6 0-32 0,1 8-21 0,-1 2 10 16,7 6-6-16,-6 2-22 0,12 7-27 15,-6 4-23-15,7 1-27 0,-1 7-23 0,8-5-21 16,-8 2-13-16,0-2-12 0,0 1-6 16,2-4-3-16,-8 1-4 0,0-8-1 15,-8-4-4-15,2-7-8 0,-6-4-9 0,5 1-27 16,-13-8-39-16,0 0-39 0,2-7-37 15,-9-1-32-15,1-3 6 0,-6-3 39 0,-7-5 43 16,-1 1 34-16,1-8 31 0,0 0 44 16,1-3 41-16,5 0 41 0,1 0 30 0,5-4 10 15,7 3 0-15,8 1 4 0,5 4 7 16,0-2 6-16,14 2-2 0,0-1-10 0,-1 4-17 16,13 0-25-16,-5 4-32 15,12-4-17-15,0 4-23 0,-1-4-11 0,15 4-23 0,-7-1-74 16,12-3-86-16,1 3-88 0,-1 2-89 15,1-2-100-15,-1-3-119 0,1 4-171 16,-7-1-227-16,-6 1 51 0,-7-4 36 0,0 4 140 16,0-4 326-16</inkml:trace>
  <inkml:trace contextRef="#ctx0" brushRef="#br0" timeOffset="29824.8416">26838 12774 221 0,'0'-7'677'15,"0"3"218"-15,0 4-70 0,0-4-75 0,-6 4-207 16,6-3-175-16,0 3-133 0,-6 0-88 16,12-4-52-16,-6 4-40 0,0 0-33 0,6-4-24 15,2 4-19-15,-8-3-24 0,6 3-31 0,0-4-34 16,1 4-53-16,0-4-40 0,-1 4-60 16,0 0-78-16,1-3-44 0,-7 3 38 0,6 0 112 15,-6 0 81-15,7 0 56 0,-7 0 44 16,0 0 32-16,0 3 29 0,0-3 26 15,0 0 43-15,0 0 55 0,0 4 70 0,0 0 98 16,0-4-15-16,0 7-45 0,-7-3-45 16,7 3-33-16,0 4-27 0,-6 4-26 0,6 0-11 15,-7 3-11-15,7 0-12 0,-6 8-15 16,0-1-9-16,6 5-8 0,-7-1-4 16,7 0-3-16,-7 1-7 0,1-1-9 0,6-3-5 15,-6-4-1-15,6 0-3 0,-8 0-1 16,2-4-1-16,6-4-3 0,-6-3 0 0,6 4-3 15,-7-4 0-15,7-3-1 0,-6-1-1 16,-1 4 0-16,7-4 0 0,-6 1 0 16,-1-1 3-16,1-4 12 0,0 8 10 0,-2-7 11 15,2 3 6-15,0 1 2 0,-1-1 10 16,7-3 14-16,-6-1 1 0,6 1-16 0,0-4-15 16,-7 4-12-16,7-4-11 0,0 0-3 0,0 0-8 15,0 0-26-15,0 0-35 0,0-4-62 16,7-3-82-16,-1-1-71 0,1-3-162 15,5-7-263-15,2-4-90 16,5-7-20-16,7-12 78 0,0-2 125 0,7-12 271 0</inkml:trace>
  <inkml:trace contextRef="#ctx0" brushRef="#br0" timeOffset="30358.0719">27367 12580 124 0,'12'-4'522'16,"-5"4"273"-16,-1 4-48 0,-12 0-105 15,-1-1-116-15,1 1-156 0,-8 0-121 0,2 3-81 16,-1 4-48-16,0-3-26 0,0 3-10 15,-1-1-8-15,2 5-3 0,-8-4-3 16,7 4-12-16,0-4-18 0,6 3-9 0,-5-3-8 16,12 0-8-16,-6 0-10 0,6-4-17 15,0 1-10-15,6-1-1 0,-6-3 1 0,12 3 5 16,-5-7 0-16,0 4 4 0,6-4 0 16,-1 0 4-16,2 0 3 0,-2-4 4 15,8 4-2-15,0-3 3 0,-1-1 1 0,1 0 0 16,-1 0 6-16,1 4 12 0,-8-3 12 15,8 3 23-15,0 3 37 0,-7 1 27 0,0 4 9 16,0 3-8-16,0 3-11 0,0 5-9 16,-6-1-1-16,-1 7 5 0,-6 5 18 0,0 3 27 15,-6 3 12-15,-1 1-6 0,1-1-19 16,-8 1-29-16,-5 0-30 0,0-4-23 16,-1-4-18-16,-7 1-16 0,2-5-35 15,-7-6-52-15,-1-1-64 0,0-7-58 0,0 0-53 16,1-4-34-16,-7-7 29 0,6 0 46 0,7 0 48 15,0-4 17-15,1-3 30 0,5 0 40 16,6-4 21-16,2-4 18 0,12 1 17 0,0-5 32 16,6 5 43-16,8-1 55 0,-2 4 42 15,8 0 26-15,13 3 19 0,-7 1 13 0,13 7-1 16,6 4-19-16,1-1-12 0,6 5-4 16,0 3-1-16,0 3-21 0,7 1-19 15,-1 0-14-15,1 7 2 0,0-4 0 0,-1 4-6 16,-6 4-12-16,0-5-20 0,1 6-21 15,-8-6-16-15,0-2-16 0,-5 3-10 0,-8-4-8 16,-5-4-17-16,-1 1-32 0,-7-3-80 16,-6-2-101-16,0-2-130 0,-7-5-203 15,1 1-305-15,-7 0-454 0,-7-1-298 0,1-3 226 16,-7 0 577-16,-7-3 355 0</inkml:trace>
  <inkml:trace contextRef="#ctx0" brushRef="#br0" timeOffset="33692.4938">4812 14302 8 0,'0'0'76'0,"6"-4"-2"16,2 4-20-16,-2-4-14 0,0 4-4 0,1-3 10 0,-7 3 5 15,7-4 2-15,-1 0 1 16,-6 1 0-16,7 3-2 0,-1-4-3 0,0 4-7 15,-6-3-6-15,8-1-4 0,-8 4-4 16,6-4-8-16,0 1-4 0,-6 3-3 0,6-4 1 16,-6 0-2-16,7 4 2 0,0-3 5 15,-7 3 9-15,6-4 11 0,-6 4 10 0,0-4 7 16,7 4 0-16,-7-3-4 0,6 3-5 16,-6-4-5-16,0 4-6 0,6-4-5 0,-6 4-1 15,0-3-3-15,0 3-3 0,0-4-2 16,0 4 0-16,0-4-3 0,8 1 0 0,-8 3-5 15,0-4 0-15,0 0-2 0,0 4-1 16,0-3 0-16,0-1 1 0,0 4 2 0,0-3 0 16,6 3 4-16,-6-5 0 0,0 5-1 15,0-3-1-15,0 3-4 0,0-3-5 0,0-2-1 16,0 2-1-16,-6 3-1 0,6-4-3 16,0 4 0-16,0-4 2 0,0 1 3 15,0 3 1-15,0-4-1 0,0 1 4 0,0 3 2 16,0-4 6-16,0 0 1 0,0 4 2 15,-8-3-1-15,8-1-3 0,0 4-3 0,0-4-1 16,0 1-4-16,0-1 1 0,0 0-2 16,-6 4 0-16,6-3-2 0,0-1-3 15,0 0 0-15,0 1 0 0,-6 3 0 0,6-4-1 16,0 0 1-16,0 1-1 0,-7-1 0 0,7 4-1 16,0-4-1-16,0 1 0 0,-6 3 0 15,6-4 0-15,-7 0 0 0,7 4 0 16,0-3 0-16,-7 3 2 0,7-4-3 0,-6 4 1 15,6-3 0-15,-6 3 0 0,6-4 0 0,-6 4 0 16,6-4 0-16,-8 4 2 16,8-3-2-16,-6 3 0 0,0 0 0 0,6-4 0 15,-7 4 0-15,7 0 0 0,-6-4 0 0,-1 4 0 16,7 0 0-16,-7-3-2 0,1 3 0 16,6 0 1-16,-6 0 1 0,-2 0-1 0,8 0-2 15,-6 0 2-15,0 0 1 0,0 3 0 16,-8 5 0-16,8-1 2 0,-7 7 2 15,-1 5 4-15,2 3 10 0,-8 7 10 0,7 4 7 16,0 11 11-16,0 3 9 0,7 9 7 16,-8-2 6-16,8 9 4 0,6-1-2 0,-6 0-3 15,6-3-7-15,0 0-2 0,0-12 0 16,0 1-5-16,0-8-12 0,0-3-8 16,0-8-4-16,0 0 2 0,0-7-2 0,-7 0-6 15,7-3-7-15,0-5-3 0,0-3-19 0,0 0-61 16,0 0-35-16,0-7-59 0,0 3-79 15,0-3-120-15,0 0-114 0,0-1-92 0,-6 1 80 16</inkml:trace>
  <inkml:trace contextRef="#ctx0" brushRef="#br0" timeOffset="33940.6803">4409 14654 94 0,'0'0'313'0,"0"0"88"15,0 0-59-15,-7 0-99 0,7 0-59 16,7 0-23-16,-7 0-6 0,6 0 13 0,-6 0 1 16,13-4-3-16,-6 4-8 0,13-4-18 15,-1-3-3-15,7 0-20 0,0-1-33 16,6-2-26-16,7-2-20 0,1 1-12 16,-1 0-9-16,0 0-6 0,-1 0-3 0,2 4-5 15,-7 0-7-15,-7-1-29 0,-1 5-47 0,1-5-54 16,-6 5-30-16,-7-1-32 0,1 4-65 15,-2-4-79-15,2 4-107 0,-8-3-80 0,0 3 22 16,-6-4 192-16</inkml:trace>
  <inkml:trace contextRef="#ctx0" brushRef="#br0" timeOffset="34861.8759">5333 14254 15 0,'14'-18'158'0,"-1"-4"46"0,-1 0-18 0,2-4-29 16,-2 1-11-16,2-1-15 0,-1 0-6 16,0 5 0-16,-7-1 3 0,1 3 6 0,5 4 16 15,-12 4-10-15,8 0-24 0,-2 0-33 16,-6 8-27-16,6-4-20 0,-6 3-6 0,0 0 7 16,0 4 6-16,7 0 3 0,-7 0 6 15,0 4 4-15,0 0 2 0,0 3-3 0,0 0-9 16,0 4-12-16,-7 4-9 0,7-1-7 15,-6 5-7-15,6-1-2 0,-6 1-3 0,-2-1-2 16,2 0-18-16,6-3-41 0,-6-1-56 16,6 1-66-16,-7-4-76 0,7 0-75 15,0 3-54-15,0-2-69 0,0-5 17 0</inkml:trace>
  <inkml:trace contextRef="#ctx0" brushRef="#br0" timeOffset="35195.618">5236 14679 52 0,'-7'15'287'0,"7"-1"112"15,-6-3-3-15,6 0-58 0,-7 0-42 16,7-3-62-16,-6-1-61 16,6 1-45-16,0-1-26 0,0-3-5 0,0-1-4 0,0 1-12 15,0-4-14-15,0 4-6 0,6-1-3 16,1-3-14-16,-1 4-14 0,7 0-7 0,1-4-10 16,5 3-3-16,-6 1-1 0,6-4-6 15,1 4 3-15,0-1-1 0,-1-3-1 16,1 4-10-16,-8-4-36 0,8 3-68 0,-7-3-25 15,0 0-48-15,0 4-62 0,1-4-51 16,-2 0-40-16,-5 0-52 0,-1 4-32 0,-6-4 18 16,7 0 116-16</inkml:trace>
  <inkml:trace contextRef="#ctx0" brushRef="#br0" timeOffset="35428.7446">5444 14617 99 0,'0'-8'244'0,"-6"8"36"0,-1-3-23 15,7 3-64-15,-6 3-49 0,6 2-24 0,-7 5-12 16,7-2 2-16,0 3 1 0,0 0-6 16,0 7-6-16,0-3-10 0,0 3-12 15,0 0-17-15,0 0-15 0,0 5-12 0,0-5-12 16,0 4-5-16,7-4-7 0,-7 0-3 16,0 1-9-16,6-5-35 0,-6 1-46 0,7-4-54 15,-7 3-61-15,6-6-43 0,1 3-64 16,-1-4-85-16,0-3-14 0,2 3 129 15</inkml:trace>
  <inkml:trace contextRef="#ctx0" brushRef="#br0" timeOffset="35689.9341">5809 14562 193 0,'7'-15'297'0,"-1"4"73"15,0-3-51-15,1 3-72 16,-7 0-27-16,7 4-30 0,-7-4-31 0,6 3-35 15,-6 1-24-15,6 3-24 0,-6 0-18 16,0 1-6-16,0 3 5 0,0-4 11 0,0 4 3 16,0 0-2-16,7 4-3 0,-7-1 8 15,0 5 6-15,0 2-10 0,0 6-18 0,0-2-15 16,0 4-12-16,0 1-6 0,0 3-7 16,7-1-2-16,-7 6-2 0,6-6-8 15,1 5-16-15,-1-4-40 0,8-4-56 0,-8 0-22 16,0 1-6-16,7-5-27 0,0-2-35 15,-6-1-45-15,5-4-45 0,8-3-10 0,-6-1-22 16,-2-3-10-16,8-3 18 0,-7-8 49 16</inkml:trace>
  <inkml:trace contextRef="#ctx0" brushRef="#br0" timeOffset="36004.5395">6102 14668 43 0,'13'-25'203'0,"0"-1"109"0,0 7 30 16,-6 1-64-16,-1 4-84 0,1-1-59 0,-1 8-36 16,-6-1-14-16,6 5 1 15,-6 3 9-15,0 3 0 0,0 5-14 0,7-1-17 16,-7 4-12-16,0 4-9 0,7-1-5 15,-7 1-5-15,6-1-6 0,0 1-4 0,8 4-2 16,-8-5-3-16,7 1 2 0,0-4 2 16,0 0 0-16,1-4-2 0,-2-3-1 15,1-1 0-15,7-6 5 0,-7-1 6 0,0-3 2 16,-7-4 1-16,8 0-2 0,-8-4-7 16,1-3 0-16,-1 0-6 0,-6-5-1 0,0 1 9 15,-6-3 11-15,-1 3 20 0,-6-4 10 16,6 5 6-16,-12-2-11 0,6 5-12 0,-7 3-15 15,7 1-12-15,-7-1-11 0,1 8-2 16,6-4-4-16,0 7-4 0,-7 1-2 0,8-1-2 16,5 4-1-16,0 0-27 0,1 4-36 15,0-1-42-15,-1 1-28 0,7-1-8 0,0 1-48 16,0 3-76-16,0-3-97 0,7 3-83 16,-7-3-95-16,6 0 82 0</inkml:trace>
  <inkml:trace contextRef="#ctx0" brushRef="#br0" timeOffset="36347.2493">6623 14104 79 0,'13'-7'259'0,"0"-1"45"0,0 5-27 16,-6-1-73-16,6 4-48 0,-1 0-24 0,-4 4 8 15,4 3 22-15,1 4 30 0,0 0 2 0,0 7-6 16,1 1-10-16,-2 6-12 0,2 1 10 15,-2 7 24-15,1 0 3 0,-6 7-13 16,6 4-17-16,-7 0-11 0,8 7-20 0,-14-3-21 16,6 3-14-16,-6-3-15 0,-6 0-16 15,-1-4-19-15,0-1-14 0,-5 2-13 0,-2-5-4 16,1-4 5-16,1-3 0 0,-8-4 9 16,6 1 0-16,2-8 0 0,-1-4-2 15,-1-3-5-15,8-1-6 0,-6-6-7 0,4 3 0 16,2-8-5-16,0 5-5 0,-1-8-4 15,1 3-9-15,-1-3-30 0,0 0-66 0,7 0-89 16,-6 0-104-16,6-3-115 0,-6-1-134 16,6-3-6-16,0-1-65 0,6-3-114 15,-6 1 54-15,6-5 294 0</inkml:trace>
  <inkml:trace contextRef="#ctx0" brushRef="#br0" timeOffset="36664.0681">7418 14390 167 0,'0'3'513'0,"-7"5"184"16,7-5-49-16,0 5-174 0,0-5-84 0,0 1-95 16,0-4-85-16,0 4-60 0,7-4-47 15,-1 0-31-15,7-4-22 0,0 4-17 0,7-4-11 16,-1 1-7-16,1-5-7 0,6 5-45 16,-1-1-98-16,2 0-163 0,5 1-158 0,-6 3-18 15,0 0-92-15,-6 0-78 0,-1 0 35 16,-5 7 233-16</inkml:trace>
  <inkml:trace contextRef="#ctx0" brushRef="#br0" timeOffset="36827.596">7509 14643 270 0,'-14'22'504'16,"2"-4"76"-16,5-3-75 0,1-8-142 0,-1 4-112 16,7-4-69-16,0-3-8 0,7-1-2 15,-1 1-13-15,1 0-29 0,5-4-34 0,2 0-26 16,5-4-22-16,1 4-19 0,0-4-12 15,6 1-40-15,-1-1-95 0,-5 0-131 16,6 1-110-16,-6-1-76 0,-1 0-121 0,1 4-87 16,-8-3 45-16,8 3 248 15</inkml:trace>
  <inkml:trace contextRef="#ctx0" brushRef="#br0" timeOffset="37344.0512">8590 13943 251 0,'6'-11'346'0,"1"-4"70"0,-7 4-91 16,7 4-81-16,-7-4-75 0,6 7-54 16,0 0-26-16,1 4-5 0,-1 4 10 0,-6 8 18 15,7 2 9-15,-7 12 7 0,7 3-1 16,-7 11-11-16,6 4 32 0,-6 4-11 16,0 10-19-16,0 1-23 0,6 3-23 15,-6 4-19-15,0-4-19 0,0 1-9 0,0-5-9 0,0-3-5 16,0-11-5-16,7-3-20 0,-7-5-54 15,7-10-83-15,-7-4-94 0,0 0-14 16,6-7-25-16,-6-4-61 0,6-4-85 16,-6 0-65-16,7-3-21 0,-7-4 157 0</inkml:trace>
  <inkml:trace contextRef="#ctx0" brushRef="#br0" timeOffset="37994.7746">8740 14573 121 0,'6'-18'285'0,"1"3"73"0,-7 4-34 16,6 0-70-16,1 7-33 0,-1 8-7 15,1 0-13-15,-1 7-16 0,0 0-16 16,2 7-20-16,-2 0-20 0,-6 4-25 0,6 4-13 16,1-4-15-16,0 4-19 0,-1-1-19 15,0-3-9-15,-6 0-12 0,7-3-6 0,-1-5-1 16,1-3-5-16,-7 0-3 0,7-3-4 0,-7-1-28 16,0-4-46-16,6-3-52 0,-6-3-25 15,6-1-50-15,1-7-46 0,-7-3-34 16,7-5-17-16,-7-7 9 0,6-7 35 0,-6-7 88 15,6 0 100-15,-6-8 80 0,7 1 55 16,-1 3 23-16,1 3 7 0,0 8-5 16,-7 4 13-16,6 7 13 0,0 8 13 0,2 3 15 15,-2 3 1-15,0 4-1 0,0 8-10 16,-6 0-12-16,7 3-11 0,0 4-7 0,-1 4-7 16,1 0-6-16,-1-1-7 0,0 8 21 15,2 0-5-15,4 0-7 0,-6 0-12 16,2 0-15-16,-2 0-14 0,0-4-15 0,1 1-10 15,-7-5-6-15,6-3-7 0,-6 0-3 16,7 1 5-16,-7-6-4 0,7-2-9 0,-7 0-14 16,0 0-31-16,6-1-52 0,-6-6-39 15,6 3-6-15,-6-8 21 0,6 1 39 0,-6-1 33 16,8-3 17-16,-8 4 8 0,6-4 8 16,0 4 7-16,-6-4 10 0,7 4 4 15,-7-1-2-15,6 1-1 0,-6 0-2 0,7 3 2 16,-7 0 0-16,0 1 1 0,7 3 0 0,-7-4 1 15,0 4-3-15,6 0-4 0,-6 0 2 16,6 4-3-16,-6-4 2 0,7 0-5 16,-7 3 2-16,7-3 6 0,-7 4-4 0,6-4 0 15,-6 4 2-15,6-4-3 0,1 0 0 0,0 0 2 16,-1 0-2-16,1 0-4 0,5-4 2 16,-4 0 1-16,-2 1 8 0,6-1 3 15,-5 0 0-15,0 1 25 0,-1 3 37 0,1 0 23 16,-1 0 8-16,1 0-2 0,0 3-7 15,-1 5-15-15,6 3-11 0,-4 0-17 16,4 3-12-16,-5 5-11 0,-1-5-9 0,8 4-6 16,-8 5-6-16,0-5-34 0,0 4-71 15,2 0-101-15,-8-4-116 0,0 4-17 0,0-4-57 16,-8 1-128-16,-4-1-82 0,-1 1-3 16,0-1 251-16</inkml:trace>
  <inkml:trace contextRef="#ctx0" brushRef="#br0" timeOffset="38304.5334">8519 15071 57 0,'-8'-3'286'15,"-4"-1"107"-15,5 0-7 0,1 1-61 0,-1-5-37 16,1 4-55-16,-1-3-54 0,1 3-55 15,-1 1-42-15,0-1-25 0,7 0 0 0,-6 1 16 16,6 3 17-16,0 0 16 0,0 3 51 16,0 1 12-16,6 3-17 0,1 1-13 0,0 7-15 15,-1-1-21-15,1 5-24 0,6 3-21 16,-7 3-14-16,1 4-14 0,-1 0-12 0,0 5-4 16,2-1-3-16,-2 3-7 0,0-7-30 15,1 1-66-15,-1-8-84 0,-6 0-107 0,7-7-67 16,-7-1 20-16,6-3-48 0,-6-4-85 15,7-3-43-15,-7 0-15 16,6-4 127-16</inkml:trace>
  <inkml:trace contextRef="#ctx0" brushRef="#br0" timeOffset="38463.6671">8576 15229 94 0,'0'-22'371'0,"0"7"131"0,-6 0-76 16,0 8-82-16,6-4-94 0,-7 7-52 0,1 1-21 15,-7 3-9-15,6 0-7 0,-5 0 31 16,-2 7-10-16,-5 0-40 0,6 4-40 15,-14 0-36-15,8 4-26 0,0 4-61 0,-8-1-109 16,8 4-132-16,6-4-40 0,0 0-62 16,0 4-101-16,6-7-67 0,1 0-47 15,0-1 172-15</inkml:trace>
  <inkml:trace contextRef="#ctx0" brushRef="#br0" timeOffset="38646.0059">8466 15284 33 0,'20'-8'238'0,"-1"1"53"0,-5 0-16 15,5-1-35-15,-6 1-40 0,0 3-47 16,-1-3-36-16,2 3-33 0,-1-3-28 0,0 4-18 16,-7-1-15-16,7 0-8 0,-6 1-7 15,6-1-15-15,-7 4-46 0,1-4-64 0,0 4-46 16,5-3-67-16,-5 3-93 0,-7 0-47 16,7 0 75-16</inkml:trace>
  <inkml:trace contextRef="#ctx0" brushRef="#br0" timeOffset="38836.7658">8799 15122 103 0,'12'-7'257'0,"-5"4"43"16,0-5-31-16,-1 5-63 0,0-1-49 0,1 4-21 15,-1-4 15-15,1 4 16 0,0 4 5 16,-1-4-3-16,0 4-10 0,1 3-14 0,0 0-19 16,-1 4-11-16,0 0-12 0,1 4 22 15,-7 3 2-15,0 4-18 0,6 0-24 0,-6 4-28 16,-6 3-19-16,6 0-9 0,-7-3-15 15,1 3-33-15,0-3-53 0,6-4-78 16,-7-4-59-16,0 0-1 0,7-3-47 0,0-4-71 16,0-4-75-16,0-3-39 0,0-4-24 15,7 0 55-15</inkml:trace>
  <inkml:trace contextRef="#ctx0" brushRef="#br0" timeOffset="39152.9886">9079 15211 114 0,'12'-8'330'0,"-6"8"87"0,2 4-67 15,-8 0-97-15,0-1-63 0,6 8-50 0,-6 0-28 16,0 0-20-16,0 4-10 0,0-4-9 16,0 3-11-16,6 5-9 0,-6-5-9 0,7 1-5 15,-7 0-3-15,6-4 0 0,1 3-4 16,0-6-1-16,-1 3-1 0,7-4-2 16,0-3-4-16,0-1-6 0,-6 1-8 0,6-8 0 15,7 4-2-15,-8-7 0 0,1 0-5 16,-6-4 1-16,6 0-1 0,-7-4 0 0,1 1 3 15,0-5-3-15,-7 4 4 0,0-7 3 16,-7 8 2-16,-6-5 2 0,6 1-2 16,-6 4-2-16,0 3-2 0,-7-5-2 0,8 9-4 15,-1-4-8-15,-1 8-31 0,2-5-38 16,5 5-47-16,-6-1-55 0,7 0-69 0,-1 4-85 16,7 0-47-16,-7-3-74 0,7 3-3 15,0 0 171-15</inkml:trace>
  <inkml:trace contextRef="#ctx0" brushRef="#br0" timeOffset="39290.2528">9221 15112 52 0,'14'-4'257'0,"-2"0"99"0,2 1 13 16,-1 3-55-16,-7-4-29 0,8 0-41 15,-2 1-46-15,2-1-44 0,-2-3-37 0,1 3-35 16,7-3-27-16,0 3-18 0,-1-3-14 16,1-5-16-16,6 5-33 0,-7 0-49 15,7-1-58-15,-6 1-65 0,0-4-63 0,-1 8-39 16,0-1-46-16,-6-3-60 0,1 7 10 15,-8-4 129-15</inkml:trace>
  <inkml:trace contextRef="#ctx0" brushRef="#br0" timeOffset="39459.3548">9580 14950 160 0,'0'-3'307'0,"-7"-1"90"0,1 4-56 0,-1-4-69 16,1 1-23-16,6 6-16 0,0-3-13 16,-7 4-19-16,7 3-28 0,7 1-41 15,-7-1-21-15,0 8-18 0,0-4-30 0,6 0-21 16,-6 3-44-16,7 4-100 0,-1-3-81 15,-6 0-106-15,7 0-142 0,-1-1-126 16,0 1-83-16,2-4 221 0</inkml:trace>
  <inkml:trace contextRef="#ctx0" brushRef="#br0" timeOffset="40048.7285">10674 14075 97 0,'13'-7'93'0,"0"-9"40"0,0 6 23 16,-6-9 0-16,5 1 12 0,2-4 0 15,-2 0-10-15,2-3-13 0,-1 3-11 0,-7-8-2 16,1 4 1-16,-7 1-16 0,6 3-23 16,-6-4-22-16,0 5-20 0,0-2-15 15,-6 5-11-15,6-4-9 0,-7 4-6 0,1 3-5 16,-1-3 1-16,1 0-2 0,-8 3-4 16,8 0 0-16,0 0-1 0,-1 1 3 0,-6 3 2 15,7 0-2-15,-1 4 0 0,1-1 1 16,-1 1-1-16,0 7 6 0,1 0 14 0,0 4 20 15,-1 7 21-15,-6-1 16 0,7 9 8 16,-1 6 4-16,1 5 3 0,-1 7-3 0,0 6 15 16,1 1 6-16,0 8-13 0,-2-5-22 15,2 4-20-15,6-3-18 0,-6-4-12 16,6 0-9-16,0-7-7 0,-7-4-3 16,7-4-19-16,0-3-47 0,0-5-50 0,0-2-54 0,0-4-11 15,0-1-16-15,0-3-38 16,-6 0-50-16,6-7-50 0,-7 3-10 0,1-3-48 0,-1 0 10 15,1-4 38-15</inkml:trace>
  <inkml:trace contextRef="#ctx0" brushRef="#br0" timeOffset="40229.8526">10401 14071 217 0,'-8'-22'369'16,"2"7"106"-16,0 4-83 0,0-3-88 0,-1 6-86 16,0 1-57-16,7 3-31 0,0 1-8 15,0 3 0-15,7 0-5 0,-7 0-13 16,7 0 5-16,-1 0-14 0,0 0-26 15,8 3-19-15,-2-3-17 0,8 4-14 0,-1-4-29 16,1 4-62-16,6-1-81 0,0 1-15 16,1 0-38-16,-2-1-36 0,1 5-29 0,0-5-34 15,1 1 13-15,-8 3-11 0,7-7 10 16,-6 4 25-16,-1 0 21 0</inkml:trace>
  <inkml:trace contextRef="#ctx0" brushRef="#br0" timeOffset="40439.2978">10908 13906 95 0,'7'-15'210'15,"0"1"58"-15,-7-1-8 0,0 4-50 0,0 4-44 16,0 0-23-16,-7 7-7 0,7 0 25 16,-7 7 2-16,1 4 5 15,6 3-4-15,-6 1-6 0,-1 7-10 0,0 0-21 0,7 4-24 16,-6-1-24-16,6 5-5 0,0-1-14 16,0 1-19-16,0-5-13 0,0 4-6 0,6-3-10 15,-6-4-5-15,7 0-17 0,0 0-64 16,-1-4-52-16,0-3-40 0,1 0-63 15,0-4-69-15,-1-1-76 0,0 1-36 0,1-3-48 16,-1-5 26-16,1 1 155 0</inkml:trace>
  <inkml:trace contextRef="#ctx0" brushRef="#br0" timeOffset="40629.6485">11038 14031 20 0,'14'-26'240'0,"-8"8"72"0,0 0 6 15,1 10-54-15,6 1-49 0,-6 3-15 16,6 8-3-16,0 3-14 0,0 1-13 15,0 2-20-15,0 5-25 0,0 0-27 0,0-1-26 16,1 1-22-16,4 4-17 0,-4-1-10 16,-1 4-10-16,-1-4-22 0,2-3-43 15,-2 3-55-15,2 0-64 0,-8-3-71 0,7-4-72 16,-6 0-40-16,0-4-68 0,-7 1 11 16,6-1 69-16</inkml:trace>
  <inkml:trace contextRef="#ctx0" brushRef="#br0" timeOffset="40792.8624">11338 14075 68 0,'-6'-23'318'16,"0"2"116"-16,-1 6-43 0,0 0-81 0,-6 4-61 16,7 8-49-16,-8 3-31 0,8 0-9 15,-6 7-12-15,-2 4-16 0,1 4-21 0,-7-1-17 16,8 9-12-16,-8-5-17 0,7 4-25 16,-7 0-13-16,8 3-24 15,-2-3-52-15,2-4-68 0,-2 5-30 0,1-9-54 0,7 1-56 16,-1 0-64-16,0-8-50 0,1 0-31 15,6-3 10-15,0-4 14 16</inkml:trace>
  <inkml:trace contextRef="#ctx0" brushRef="#br0" timeOffset="40992.5324">11247 13958 41 0,'26'-30'260'0,"-6"8"84"0,-7 4 2 0,0 10-58 16,6 5-33-16,-5 3-15 15,-2 7-20-15,-5 0-20 0,6 8-19 0,-6 0-21 16,5 3-22-16,-12-3-16 0,6 7-13 0,-6-4-29 15,8 4-25-15,-8 4-20 0,-8 0-16 16,8 3-52-16,0-4-93 0,0 1-60 0,0-1-72 16,0-3-89-16,-6 1-109 0,6-5-72 15,0 0-33-15,6-7 217 0</inkml:trace>
  <inkml:trace contextRef="#ctx0" brushRef="#br0" timeOffset="41126.1585">11559 14071 155 0,'8'-11'414'0,"4"0"140"0,-5 0-70 0,6 4-115 16,-7-1-104-16,7 5-78 0,1-5-55 16,-2 5-36-16,2-1-27 0,-1-3-23 0,6 3-9 15,0 0-11-15,1 1-50 0,-1 3-62 16,7-4-102-16,-6 0-112 0,6 1-101 16,1 3-41-16,-1 0-49 0,-1 0 34 15,1 0 166-15</inkml:trace>
  <inkml:trace contextRef="#ctx0" brushRef="#br0" timeOffset="41391.2677">12342 13804 219 0,'18'-26'158'0,"-4"0"30"15,-8 1-8-15,1-1-21 16,-1 0-34-16,1 1-23 0,-7 3-12 0,0 0-14 16,0 3-12-16,0 1-11 0,0 7-7 15,-7 0 1-15,7 8 12 0,-6-5 23 0,-1 8 23 16,7 4 20-16,-6 3 14 0,0 4 10 15,-2 0 5-15,2 7-5 0,0 4-11 0,6 4-16 16,-6 7 12-16,-1-4-19 0,7 8-29 16,-7 4-28-16,1-1-18 0,6 0-15 15,-7 1-9-15,7-1-14 0,-6-4-30 16,6 1-48-16,-7-8-59 16,7 1-27-16,-7-1-5 0,7-7-33 0,-6 0-54 0,6-4-74 0,0-4-64 15,-6-3-74-15,6 0 21 0,-6-3 123 16</inkml:trace>
  <inkml:trace contextRef="#ctx0" brushRef="#br0" timeOffset="41596.6053">12159 13976 245 0,'-6'-15'354'0,"-1"4"75"0,0 0-94 16,7 4-74-16,-6 0-71 0,6 3-44 16,0 0-17-16,6 1-2 0,-6-1-2 0,7 4-10 15,0-4-19-15,-1 0-24 0,0 4-21 16,1-3-15-16,6 3-13 0,0-3-10 15,1 3-5-15,4 0-14 0,-4 0-24 0,5 0-37 16,1 0-40-16,-1 3-46 0,1 0-52 16,0 1-52-16,-2 0-44 0,2 0-19 15,-7-1-79-15,7 1 14 0,-8 0 76 0</inkml:trace>
  <inkml:trace contextRef="#ctx0" brushRef="#br0" timeOffset="42093.1193">12498 13921 112 0,'0'-4'201'0,"0"4"60"0,6-3 18 16,-6-1-19-16,0 0-30 0,6 0-6 15,-6-2-11-15,0 1-36 0,7 2-44 16,-7-1-39-16,0 4-19 0,0-4-3 16,0 4 7-16,0 0 7 0,0 4 0 0,0 3-8 15,-7 4-14-15,7 4-14 0,-6 0-4 16,6 7-9-16,-6 0-12 0,6 3-6 0,0 1-9 16,0 4-5-16,0-1-21 0,0-4-36 15,6 1-17-15,-6-4-21 0,6-4-30 0,1-3-42 16,6 0-47-16,-6-8-36 0,5 0-14 15,2-3 17-15,-2-4-2 0,2-4 4 0,-1 1 42 16,0-5 58-16,0-2 64 0,-1-6 68 16,-4 5 70-16,-2-3 61 0,0-1 58 0,1 1 9 15,-7 3-27-15,7 0-42 0,-7 0-20 16,6 3 11-16,-6 5 20 0,0-1 4 16,7 4-8-16,-7 0-15 0,0 4-16 0,6-4-14 15,-6 3-9-15,6 5-9 0,-6-1-7 16,7-3-11-16,0 3-5 0,-1 0-5 0,0 1-8 15,8-1-5-15,-8 0 0 0,1-3-2 16,5 0-3-16,-5-1-5 0,6-3-3 16,1 0-3-16,-8-3-2 0,7-1-1 0,-7 0-1 15,7-3 0-15,-6 0 0 0,-1-4-1 16,0 0-1-16,2-4-1 0,-2-3-1 16,-6 0 2-16,-6-1-1 0,6-3-1 0,-14 4 3 15,8-4 1-15,-7 4-9 0,6 3 2 16,-12 0-5-16,5 4-8 0,2 4-17 0,-8-1-23 15,7 8-30-15,0 0-26 0,0 0-25 16,0 4-21-16,6 4-2 0,1-1 1 16,0-3-9-16,-1 3-13 0,7 0-30 0,7 1-56 15,-7-5-25-15,6 1-6 0,7 0 39 16</inkml:trace>
  <inkml:trace contextRef="#ctx0" brushRef="#br0" timeOffset="42266.5977">12836 13925 85 0,'27'-11'193'0,"-8"3"89"0,0 4 36 0,-6 1-24 16,7-5-36-16,-7 8-6 0,0 0-26 15,0 0-35-15,0 5-27 0,0-2-17 0,1 4-16 16,-8 1-25-16,6 3-28 0,2 3-18 16,-8 5-8-16,1-1-14 0,5 4-11 0,-4 0-5 15,-2 4-10-15,-6 3-26 0,6 0-44 16,-6 0-34-16,-6 1-46 0,6 2-78 0,-14-2-105 16,2-1-116-16,-8 4-101 0,-5-4-23 15,-9 1 225-15</inkml:trace>
  <inkml:trace contextRef="#ctx0" brushRef="#br0" timeOffset="42805.0315">10831 14566 155 0,'-8'0'116'0,"2"3"43"16,6 1-12-16,-6-4-10 16,6 4 12-16,-7-1-5 0,1-3-12 0,6 4-20 15,0-1-14-15,-7 1-4 0,7-4 18 0,0 4 27 16,0-1 9-16,0 1-10 0,13 3-8 15,0-2-3-15,13 1 5 0,7 2 4 16,19-1 0-16,7 1 15 0,12-5 29 0,8 5-8 16,12-5-18-16,0 1-23 0,13-4-25 15,0 0-21-15,7 0-22 0,-7 0-21 0,-7 0-14 16,-12 4-10-16,-6-1-7 0,-8 1 0 16,-6 3-2-16,-12-3 0 0,-8 3-6 15,-13-3-16-15,-6 0-20 0,1 3-15 0,-14-4-30 16,0 1-62-16,-7 0-91 0,-6-1-104 15,0 1-10-15,0 0-85 0,-6-1-118 0,0 1-106 16,-8 0 160-16</inkml:trace>
  <inkml:trace contextRef="#ctx0" brushRef="#br0" timeOffset="43098.7811">11547 14936 232 0,'-7'0'359'16,"0"0"85"-16,7-4-91 0,-6 0-66 0,6 4-66 15,0-3-51-15,0-1-28 0,6 1 0 16,1 3 14-16,6 0 16 0,-7 3 55 16,14 4 22-16,-7 4-11 0,7 0-31 0,6 4-39 15,-6 3-40-15,5 1-27 0,1 2-21 16,1 1-20-16,-8 1-18 0,8-5-10 0,-8 4-7 15,0 0-9-15,-6-4-10 0,1-3-60 16,-2-1-103-16,2 1-147 0,-8-4-173 0,0 0-69 16,1-3-91-16,-1-1-87 0,-6-4 40 15,0 1 306-15</inkml:trace>
  <inkml:trace contextRef="#ctx0" brushRef="#br0" timeOffset="43270.9965">11879 14965 226 0,'-13'-7'386'0,"0"3"86"0,-7 4-81 16,7 7-72-16,-6 1-64 0,6 3-37 16,-7 3-26-16,7 4-21 0,-6 1 5 0,-1-1-7 15,1 4-33-15,-1 0-45 0,7 0-26 16,-7-4-25-16,8 1-43 0,-2-1-88 0,8-3-137 16,-1-5-72-16,1 6-102 0,-1-5-160 15,7-4-126-15,0 4 164 0,-6-8 194 0</inkml:trace>
  <inkml:trace contextRef="#ctx0" brushRef="#br0" timeOffset="43962.9825">13794 14756 103 0,'0'4'291'0,"0"0"76"0,6-1-22 15,-6 1-42-15,0-4 17 0,6 4-5 16,2-4-32-16,-2 3-42 0,7-3-20 16,0 0-4-16,0 0-35 0,-1 0-36 0,2-3-39 15,-1 3-31-15,0 0-24 0,0 0-19 16,7 3-9-16,-8-3-8 0,8 0-15 0,-7 4-57 15,0-4-83-15,0 4-112 0,-7-4-91 16,8 3-64-16,-8 1-210 0,1 0-158 0,-7-1 237 16,0 1 210-16</inkml:trace>
  <inkml:trace contextRef="#ctx0" brushRef="#br0" timeOffset="44144.6485">13794 14913 126 0,'-20'12'384'0,"7"2"146"0,7-3-58 0,-8 0-86 15,8-3-62-15,0-1-36 0,6 0 3 16,6 1 25-16,-6-1-21 0,6-3-34 0,8-1-41 16,-1 1-54-16,-1-1-48 0,8-3-42 15,0 4-24-15,6-4-21 0,-7 0-26 0,7 0-73 16,0 0-104-16,1 0-109 0,-1 0-136 16,-1 0-98-16,-5 0-30 0,0 0-123 15,-1 0-77-15,-6 0 261 0</inkml:trace>
  <inkml:trace contextRef="#ctx0" brushRef="#br0" timeOffset="44460.4385">14640 14148 164 0,'7'-4'280'15,"0"-3"50"-15,-7 3-48 0,6 4-73 0,0 0-49 16,0 4 1-16,-6 3 21 16,8 8 17-16,-8 3 2 0,6 5 1 0,-6 6-2 15,0 4 14-15,0 14 26 0,0 8-19 0,0 7-36 16,0 8-32-16,0 7-36 0,-6 0-35 16,6 0-26-16,0-4-18 0,0-7-12 0,0-4-10 15,0-3-4-15,0-12-24 0,0-2-59 16,0-5-65-16,0-11-77 0,0-3-90 0,0-5-47 15,0-2-26-15,0-8-107 0,0 0-87 16,-8-7-42-16,8-1 177 0</inkml:trace>
  <inkml:trace contextRef="#ctx0" brushRef="#br0" timeOffset="45144.4501">14784 14870 181 0,'0'-11'343'0,"6"7"95"0,0-3-74 0,1 3-52 15,-7 4-43-15,7 0-30 0,-1 0-26 16,-6 0-23-16,6 7-18 0,2-3 27 0,-2 7-18 16,0-4-39-16,1 8-38 0,-1-4-27 15,1 8-22-15,-1-1-18 0,1 0-16 0,5 4-9 16,-4-4-2-16,-8 4 1 0,6-4-7 16,-6-3-1-16,6 0-4 0,-6 0-18 0,0-4-49 15,7-4-45-15,-7 0-40 0,0-3-34 16,0 0-9-16,0-4 13 0,0 0-13 0,0-8-21 15,6 1-15-15,-6-4-14 0,0-4 21 16,7-7 51-16,-7-7 60 0,6-4 70 16,-6-7 66-16,0 0 43 0,7-1 19 0,-7 4-4 15,6 5 0-15,-6 6 16 0,7 0 13 16,0 8 11-16,-7 3 9 0,6 4 4 0,0 8 10 16,1-1-1-16,0 4-6 0,6 4-7 15,-7 3 8-15,0 4 8 0,8 0-12 0,-8 7-19 16,8-3-15-16,-8 7-10 0,0 0-14 15,1 3-12-15,-1 1-10 0,1 0-11 16,-1 0-10-16,1-5-8 0,-7 1-3 0,6 0-6 16,-6-7-5-16,6 0 2 0,-6-1 0 15,0-7-2-15,8 4-7 0,-8-7-5 16,0 3-15-16,0-7-28 0,6 4-34 0,-6-4-25 16,6-4-10-16,-6-3-12 0,7 3-12 0,-1-7-20 15,1 0 19-15,-1-3 49 0,7-1 35 16,1-3 18-16,-8 0 15 0,7-1 13 0,-6 4 18 15,5 1 17-15,-5 3 10 0,-7 4 2 16,6-4-11-16,1 7-3 0,-7 0-3 16,0 1-6-16,0 3-2 0,0 0-3 0,0 3-6 15,-7 1 2-15,7 3-1 0,0-3-6 16,0 3 3-16,7 0-1 0,-7 1-1 0,7 0 2 16,-7-2-3-16,6 2-2 0,0-1 2 15,8-3-5-15,-8 0-2 0,7-1 6 16,0-3 1-16,-6 0 7 0,5 0 6 0,2 0 6 15,-2 0 4-15,-5 0 3 0,6 0 10 16,-6 0 1-16,-1 0-5 0,8 0-5 0,-8 4-7 16,0 0-5-16,0-1-3 0,-6 5-7 15,8-1-43-15,-8 0-62 0,0 4-57 0,0-3-58 16,0 6-104-16,-8-3-151 0,2 7-102 16,-6-3-38-16,-8 4 265 0</inkml:trace>
  <inkml:trace contextRef="#ctx0" brushRef="#br0" timeOffset="45495.2735">14439 15485 3 0,'-14'-18'256'0,"8"3"123"0,-1 0 29 15,-5 1-50-15,12-1-18 0,-8 4-49 0,8 0-50 16,0 4-38-16,0 0-20 0,0-1 42 16,0 5 28-16,0 3-1 0,8 3-16 0,-2 5-13 15,0 3-29-15,1 3-33 0,6 8-35 16,0 4-30-16,-1 3-35 0,2 4-20 0,-1 4-11 15,0-1-12-15,0 4-6 0,7-3-6 16,-8 0-4-16,2-4-47 0,-1-4-82 0,-1-7-91 16,2 0-98-16,-8-3-87 15,8-5-85-15,-8-6 41 0,0-1-52 0,1-4-39 0,6-3-16 16,-6 0 63-16,-1-3 192 0</inkml:trace>
  <inkml:trace contextRef="#ctx0" brushRef="#br0" timeOffset="45646.9474">14686 15537 255 0,'-6'-30'379'0,"6"8"104"0,-8 4-38 0,2 7-67 16,0 3-64-16,-7 12-49 0,0 0-17 16,0 10 27-16,-1 5-18 0,-4 3-39 0,-2 0-51 15,0 7-50-15,1 0-41 0,-7 0-27 16,6 5-19-16,7-5-66 0,-7 0-117 16,8-7-154-16,5 4-170 0,0-8-21 15,1-3-109-15,6 0-68 0,0-4 57 0,0-8 278 16</inkml:trace>
  <inkml:trace contextRef="#ctx0" brushRef="#br0" timeOffset="45827.5452">14569 15668 132 0,'20'-14'346'0,"-8"3"103"15,2 0-55-15,-2-1-25 0,1 5-48 16,1 0-54-16,-2 3-53 0,2-3-48 16,5 3-18-16,-6-3-14 0,0 3-36 15,0 1-31-15,0-5-20 0,7 5-19 0,-7-1-26 16,6-3-66-16,-6 3-77 0,7 0-53 15,-7 1-44-15,0-1-66 0,0 4-72 0,-1 0-46 16,-4-3-60-16,-2 3 11 0,0 0 172 16</inkml:trace>
  <inkml:trace contextRef="#ctx0" brushRef="#br0" timeOffset="46050.3132">14933 15434 294 0,'0'-11'202'0,"7"4"27"0,-7-4 13 0,6 3-11 16,-6 5-20-16,7-1 12 0,0 0 9 15,-1 4-17-15,0 0-20 0,1 4-23 16,6 0-20-16,-6 3-18 0,-1 4 28 0,0 0-4 16,1 3-12-16,-7 5-17 15,0-1-17-15,0 1-13 0,0 6-18 0,-7 1-22 0,1-1-15 16,-7 5-14-16,0-1-10 0,0-3-7 16,0 3-12-16,0-3-64 0,0-5-99 0,0-2-100 15,6-5-77-15,1 1 39 0,6-4-18 16,-6-3-48-16,6-5-40 0,6-3-29 15,-6 0 10-15,6-3 51 0</inkml:trace>
  <inkml:trace contextRef="#ctx0" brushRef="#br0" timeOffset="46326.7181">15057 15591 242 0,'13'-14'176'16,"0"3"37"-16,-6 0 22 0,-1 7-19 0,8 0-17 16,-8 8-13-16,0 0 6 0,1 3-18 15,-1 0-25-15,1 4-25 0,-1 0-17 0,-6 0-17 16,7-3-6-16,-1 7-6 0,8-4-8 15,-8-4-10-15,0 4-10 0,8-4-10 16,-8 0-6-16,7 1-9 0,0-5-7 0,-6 1-4 16,5-4-4-16,2-4-5 0,-2 1 3 15,2-1 3-15,-1-3 3 0,-1-4 1 0,-4-4 9 16,4 1 5-16,-6-5 3 0,-6-3-4 16,7-4-2-16,-14 1-2 0,7-4 11 15,-12 3 9-15,6-4 0 0,-8 5-16 0,1-1-10 16,0 8-7-16,0 0-16 0,0 7-41 15,0-1-58-15,7 6-56 0,-8-2-12 16,8 4-52-16,-1 4-103 0,1 0-130 0,6 4-103 16,-6-4-6-16,6 3 248 15</inkml:trace>
  <inkml:trace contextRef="#ctx0" brushRef="#br0" timeOffset="46535.6634">15285 15316 138 0,'7'-3'278'0,"-1"-1"84"16,1 4-5-16,5-3-28 0,-4 3-4 15,-2-4-32-15,0 4-31 0,7-4-35 16,-6 4-11-16,6 0 3 0,-1 0-37 0,8-3-42 16,0 3-39-16,-1-4-33 0,1 0-22 15,6 1-14-15,-6 3-14 0,5-4-36 0,-5 0-62 16,0 1-56-16,-7-1-46 0,-1 4-70 16,2-4 2-16,-8 4-51 0,8 0-62 15,-14 0-32-15,6 0 7 0,-6 0-5 0,0 0 8 16,0 0 108-16</inkml:trace>
  <inkml:trace contextRef="#ctx0" brushRef="#br0" timeOffset="46793.829">15526 15192 68 0,'-6'-4'208'0,"6"1"66"15,-7-1-8-15,7 0-42 0,-6 4-44 16,6-3-24-16,-7 3-6 0,7-4 6 15,0 4-4-15,0-4-11 0,0 4-8 16,0 0-11-16,0 0-6 0,0 4-14 0,0 0-14 16,0 3-19-16,0 0-16 0,0 8-11 15,0 0-9-15,0 7-11 0,0 0-6 0,0 0-8 16,0 0-3-16,0-1-1 0,7 2 0 16,-7-1-3-16,0-4-15 0,6-7-35 15,-6 4-50-15,7-8-85 0,-7 0-115 0,0 0-143 16,6-7-122-16,-6 4-13 0,0-4 240 15</inkml:trace>
  <inkml:trace contextRef="#ctx0" brushRef="#br0" timeOffset="52101.8671">16015 13752 66 0,'0'0'38'15,"6"-4"4"-15,-6 4-4 0,0-3-7 16,6-1-7-16,-6 4-6 0,0-3-5 0,0-1-2 15,7 4-4-15,-7-4-1 0,0 4-2 0,0-3-1 16,0 3-2-16,7-4 1 0,-7 0 1 16,0 4 0-16,0 0 4 0,6-3 3 0,-6 3 6 15,0 0 7-15,0 0 9 0,0-4 6 16,6 4 9-16,-6 0 1 0,0 0-4 16,0-4-4-16,7 4-2 0,-7 0-4 0,0-3 0 15,0 3 1-15,0 0-1 0,0-4-1 16,0 4-5-16,0 0-4 0,0-4-4 15,0 4-3-15,0 0 0 0,0-3-4 0,0 3 0 16,7 0-1-16,-7-4 5 0,0 4 5 16,0 0 8-16,0 0 8 0,0 0 7 0,0 0 6 15,0-4 2-15,0 4 0 0,0 0-3 16,0 0-4-16,0 0-7 0,0 0-6 0,0-3-7 16,0 3-4-16,0 0-5 0,0 0-5 15,0 0-1-15,0-4-3 0,0 4-2 0,0 0-3 16,0 0 5-16,0 0 5 0,0 0 10 15,0 4 8-15,-7-4 12 0,7 3 11 0,0-3 9 16,0 8 7-16,0-5-2 0,-7 8 0 16,7 4 5-16,-6 3-5 0,6 5-5 15,0-2-8-15,-6 9-7 0,6 3-6 0,-7-1-6 16,7 5-2-16,0 0-2 0,-7-1 1 16,7-3 5-16,0 4 3 0,0-8 7 15,0 1 1-15,0-5 0 0,0-3 2 16,0-4 11-16,0 1 12 0,0-4 2 0,0-4 5 15,0 0 2-15,0-4 1 0,0 0-3 0,0-3-3 16,0 0-7-16,0 3-19 0,0-7-12 16,0 4-11-16,0-1-11 0,0 1-7 0,0-4-3 15,0 3-2-15,0 1-1 0,0-4-3 16,0 4 0-16,0-4 2 0,0 3-3 0,0-3 3 16,-6 0-6-16,6 4 1 0,0-4 1 15,0 0 0-15,0 0 3 0,0 0-2 16,0 0-1-16,0 0 2 0,0 0 2 0,-6-4 0 15,6 4 0-15,0 0-3 0,0 0 2 0,0 0 1 16,0-3-2-16,0 3-5 0,0 0 2 16,-7-4-2-16,7 4 2 0,0 0-1 15,0-4-5-15,0 4 5 0,0 0 1 0,0 0 1 16,0-3 0-16,0 3 0 0,0 0 0 16,0 0 0-16,0 0 0 0,0 0 3 0,0 0-2 15,0-4-4-15,0 4 2 0,0 0 7 16,0 0-4-16,0 0-5 0,0 0 2 0,0-3 4 15,0 3-2-15,0 0-1 0,0 0 0 16,0 0 0-16,0 0 0 0,0 0 0 16,0 0-3-16,0 0 2 0,0 0 1 0,0 0 0 15,0 0 0-15,0 0 0 0,0 0 0 0,0 0 0 16,0 0 0-16,0 0 0 0,0 0 0 16,0 0 0-16,0 0 0 0,0 0 0 15,0 0 3-15,0 0-5 0,0 0 1 0,0 0-2 16,0 0 2-16,0 0 1 0,0 0 3 15,0 0-2-15,0 0-4 0,0 0 2 0,0 0 1 16,0 0-2-16,0 0 1 0,0 0 1 16,0 0-3-16,0 0 5 0,0 0-2 15,0 0-3-15,0 0 2 0,0 0-2 0,0 0 2 16,0 0 1-16,0 0 3 0,0 0-2 16,0 0-1-16,0 0 0 0,0 0 0 0,0 0 0 15,0 0-3-15,0 0 5 0,0 0-4 16,0 0 1-16,0 0 1 0,0 0 0 0,0 0-2 15,0 0 3-15,0 0-1 0,0 0-2 16,0 0 2-16,0 0 0 0,0 0-3 0,0 0 2 16,0 0 0-16,0 0 1 0,0 0 0 15,0 0 0-15,0 0 0 0,0 0 0 0,0 0 0 16,0 0 0-16,0 0 0 0,0 0 3 16,0 0 0-16,0 0-2 0,0 0-1 0,0 0 0 15,0 0 0-15,0 0 0 0,0 0-2 16,0 0 2-16,0 0 0 0,0 0 0 15,0 0 0-15,0 0-3 0,0 0 2 0,0 0-3 16,0 0 1-16,0 0 4 0,0 0-1 16,0 0 0-16,0 0 0 0,0 0 3 0,0 0-2 15,7 0 0-15,-7 0-1 0,0 0 3 16,0 0-2-16,0 0 1 0,0 0-1 0,0 0-1 16,0 0 3-16,0 0 1 0,0 0-2 15,0 0-5-15,0 0 5 0,0 0-4 0,0 0 4 16,0 0-1-16,0 0-1 0,0 0 0 15,0 0 2-15,0 0-3 0,0 0 1 16,0 0-3-16,0 0 2 0,0 0 0 0,0 0 1 16,0 0 0-16,0 0 0 0,0 0 0 15,0 0 0-15,0 0 3 0,0 0-5 0,0 0 1 16,0 0 1-16,0 0 3 0,0 0-5 16,0 0 1-16,0 0-2 0,0 0 5 15,0 0-1-15,0 0-1 0,0 0 0 0,0 0-3 16,0 0 5-16,0 0-4 0,0 0-1 15,0 0-1-15,0 0 0 0,0 0 2 0,0 0 2 16,0 0 0-16,0 0 0 0,0 0 0 0,0 0 0 16,0 0 0-16,0 0 0 0,0 0 0 15,0 0 0-15,0 0 0 0,0 0 0 0,0 0 0 16,0 0 0-16,0 0 3 0,0 0-2 16,0 0-1-16,0 0-3 0,0 0 2 15,0 0 4-15,0 0-2 0,0 0-1 0,0 0-3 16,0 0 5-16,0 0-1 0,0 0-1 15,0 0 0-15,0 0 0 0,0 0 0 16,0 0 0-16,0 0 0 0,0 0 0 0,0 0 0 16,0 0 0-16,0 0 0 0,0 0 0 15,0 0 0-15,0 0 0 0,0 0-3 0,0 0 5 16,0 0-1-16,0 0-1 0,0 0 0 16,0 0-3-16,0 0 0 0,0 0 2 0,0 0 3 15,0 0-2-15,0 0 0 0,0 0 0 16,0 0 0-16,0 0 3 0,0-4-5 0,0 4 5 15,0 0-2-15,0 0 2 0,0 0-2 16,0 0-1-16,0 0 0 0,0 0 0 0,0 0 0 16,0 0 0-16,0 0 0 0,0 0-3 15,0 0 2-15,0 0-2 0,0 0 5 16,0 0-1-16,0 0-1 0,0 0 0 0,0 0 0 16,0 0 0-16,0 0-3 0,0 0 0 15,0 0-1-15,0 0 0 0,0 0 2 0,0 0 2 16,0 0 0-16,0 0 0 0,0 0 3 15,0 0-2-15,0 0-1 0,0 0 3 0,0 0 0 16,0 0-2-16,0 0-1 0,0 0 3 16,0 0-5-16,0 0 5 0,0 0-2 0,0 0-1 15,0 0-3-15,0 0 5 0,0 0-6 16,0 0-4-16,0 0 6 0,0 0-7 0,0 0-4 16,0 0 1-16,0 0 2 0,0 0 4 15,0 0 1-15,0 0 4 0,0 0 0 0,0-4 1 16,0 4 3-16,0 0-2 15,0 0-1-15,0 0-3 0,0-3 2 0,0 3 1 16,0 0-3-16,0 0 2 0,0 0 1 0,0 0 0 16,0-4-5-16,0 4-5 0,0 0-1 15,0 0-6-15,0 0-3 0,0 0 4 0,0-4 2 16,0 4 2-16,0 0 2 0,0 0 1 16,0 0 6-16,0 0 2 0,0 0 1 0,0 0 0 15,0 0 0-15,0 0 0 0,0 0 0 16,0 0 0-16,0-3 0 0,0 3 0 0,0 0-3 15,0 0-3-15,0 0-1 0,0 0-9 16,0 0-11-16,0 0-11 0,0 0-9 16,0 0-9-16,0 0 0 0,0 0 0 15,0 0 3-15,0 0-8 0,0 0-20 0,0 0-10 16,0 0 2-16,0 0-4 0,0-4-3 0,0 4-5 16,0 0-1-16,0 0 5 0,0 0 10 15,0-4 10-15,0 4 11 0,0 0 12 0,0 0 8 16,0 0 9-16,0 0 10 0,0 0 6 15,0-3 7-15,0 3 5 0,0 0 2 0,0 0 2 16,0 0 1-16,0 0-4 0,-7 0-19 16,7-4-41-16,0 4-50 0,0 0-47 15,0 0-71-15,0 0-96 0,0-4-34 0,0 4 95 16</inkml:trace>
  <inkml:trace contextRef="#ctx0" brushRef="#br0" timeOffset="53383.4853">16223 13804 6 0,'0'0'40'0,"0"-4"14"0,0 4 5 16,0 0-1-16,0 0-7 0,0 0 6 15,0 0-2-15,0-4-9 0,0 4-6 16,0 0-9-16,0 0-9 0,0 0-4 0,0-3-2 16,0 3-3-16,0 0-3 0,0 0 2 15,0 0 4-15,0 0 5 0,0-4 2 0,0 4 1 16,-6 0 0-16,6 0-6 0,0 0 0 15,0 0 0-15,0 0 2 0,0-4-4 16,0 4-3-16,0 0-5 0,0 0-2 0,-7 0-4 16,7 0-1-16,0-3 3 0,0 3 2 15,0 0 7-15,0 0 5 0,0 0 7 0,0 0 4 16,0 0 3-16,-7-4 1 0,7 4 1 16,0 0 1-16,0 0 1 0,0 0-4 15,0 0-1-15,0 0-5 0,0 0-1 0,-6 0-5 16,6 0 0-16,0 0 0 0,0 0 4 15,0 0 4-15,0 0 0 0,0 0-2 0,0 0-1 16,0 0 3-16,-6 0-1 0,6 0 1 16,0 0 2-16,0 0 2 0,0 0 7 0,-8-3-2 15,8 3-3-15,0 0-2 0,-6 0-7 16,6 0-1-16,0 0-4 0,0-4-6 0,-6 4-2 16,6 0-3-16,-7 0-4 0,7 0 0 15,-6 0-3-15,6 0 1 0,0 0 2 0,-7 0-2 16,7 0 0-16,-6 0-2 0,6 0-1 15,-7 0 5-15,7 0 2 0,-6 0 5 0,6 4 3 16,0-4 4-16,-6 0 0 0,-2 0 0 16,8 3-2-16,-6-3-2 0,6 0-2 15,-6 4-6-15,6-4-1 0,-7 3-2 0,7-3 1 16,-6 4-3-16,6-4 3 0,-7 4 0 16,1-1-1-16,6 1 4 0,-7-4 2 0,7 4 2 15,-6-1 4-15,6 1 2 0,-7 0-2 16,0-1-1-16,1 1 3 0,6 0-2 15,-6 3 0-15,-1 0-4 0,0 1-3 0,1-1-1 16,0 0-2-16,-1 0 0 0,7 1 1 16,-6-1 0-16,-1 0 0 0,7-2 1 0,0-2-1 15,-7 4 3-15,7-3 1 0,0 0-2 16,-6 3 1-16,6-3 1 0,0 3-1 16,0-3 2-16,0 3-1 0,0 0 1 0,0-3 0 15,0 3-1-15,0 1-1 0,0-1 0 16,0 4-2-16,6-4-2 0,1 4 2 0,-7 0 2 15,7 4 7-15,-1-4 3 0,1-1 2 16,5 6 0-16,-5-5 3 0,6 3 1 0,-7-3 2 16,8 4-1-16,-8-4 2 0,7 0 1 15,-6 3 0-15,-1-3 3 0,1 0 3 0,-1 4 4 16,0-4 15-16,-6 0 8 0,0 0 3 16,0 4 2-16,0-4-5 0,0 0-2 15,-6 0-4-15,6 3-9 0,-6-3-8 0,-7 0-4 16,6 0-11-16,1 0-6 0,-7 0-5 15,6-3-4-15,-6 3-2 0,0-4-2 16,0 0-1-16,0 1-3 0,7-5-2 0,-8 4 2 16,8-3-1-16,-7 0-17 0,6-1-26 15,1-3-28-15,-1 4-25 0,1-4-30 0,-1 0-40 16,7 0 3-16,0 0-24 0,-6 0-50 16,6 0-76-16,0-4-98 0,0 1-75 0,0-1 1 15,6-3 133-15</inkml:trace>
  <inkml:trace contextRef="#ctx0" brushRef="#br0" timeOffset="54027.2592">16223 14119 25 0,'0'-8'215'16,"6"5"67"-16,1 3-22 0,-1-4-33 16,-6 4-27-16,7 0-20 0,0 0-5 0,-7 0-8 15,6 0-13-15,0 0-20 0,1 4-20 16,0-1-23-16,-1 8-18 0,0-3-15 0,1 3-14 15,0 0-10-15,-1 0-8 0,1 7-8 16,-1-4-6-16,-6 1-2 0,0 4-6 16,6-5 0-16,-6 1 0 0,8 0-5 0,-8-5-17 15,0 1-10-15,0-3-14 0,0-1-20 16,6-3-28-16,-6 3-24 0,0-3-21 0,0-4-19 16,6 0-10-16,-6 0 5 0,0-4 10 15,0-3 9-15,6-1 11 0,-6-6 18 0,7-4 28 16,-7-4 47-16,0-4 63 0,7-7 50 15,-7-4 26-15,0 1 10 0,6-1 1 16,-6 4-7-16,7 0-5 0,-7 4-5 0,6 7-2 16,0 0 11-16,2 7 5 0,-2 4 1 15,0 4-10-15,0 3-10 0,2 4-11 0,-2 0-8 16,0 8-5-16,1-1-1 0,-1 4-10 16,1 4-5-16,0-1-6 0,-1 8-4 15,0 0-6-15,1 0 9 0,0 3 2 0,-1-2 1 16,0 2 2-16,-6-3-4 0,7 0-6 15,-1-3-6-15,-6-1-7 0,7-4 6 0,-7-2 7 16,0-1 6-16,7-4-7 0,-7 0-12 16,0-3-10-16,0 0-9 0,0-1 0 15,6-3-3-15,-6 0-5 0,0-3-14 0,6-1-12 16,-6 0-7-16,8-7 6 0,-2 0 5 16,6-4 7-16,-5 1 2 0,0-1 6 0,6 1-1 15,-7-1 3-15,8 4-2 0,-8 0 7 16,6 4 22-16,-4 3 14 0,-2 0 11 0,0 4 11 15,1 4 7-15,-1 3 10 0,1 1 3 16,-7 3-1-16,7 0-4 0,-7 3-11 0,0-3-12 16,6 4-12-16,-6-1-9 0,0 1-9 15,0 0-5-15,0-4-5 0,6 0-39 0,-6 0-57 16,0 0-77-16,6-4-88 0,2 0-105 16,-2 1-6-16,0-1-58 0,1 0-77 0,-1-3-21 15,8 0-10-15,-8-4 140 0</inkml:trace>
  <inkml:trace contextRef="#ctx0" brushRef="#br0" timeOffset="54427.8203">16992 14243 227 0,'19'-11'172'0,"1"-3"36"0,-8-1 8 15,2-4-20-15,-2 1-30 0,-5-4-22 16,6 0-8-16,-6-3 18 0,-7-1 0 0,6 1-12 16,-6-1-21-16,0 4-26 0,0 0-20 15,-6 4-22-15,6 3-16 0,-7 4-12 0,1 0-5 16,-1 7 2-16,0 4 5 0,-5 4 0 15,-2 3 2-15,2 4 3 0,-1 4 0 16,-7 3 5-16,6 4 5 0,2 0-2 0,-1 4-2 16,0-4-6-16,0 3-12 0,7-3-5 15,-2-3-5-15,2-1-4 0,0-3 0 0,6-1-1 16,0-2-3-16,0-6-1 0,0 2-1 16,6-1 0-16,0-3-9 0,-6-4-8 15,8 4-13-15,-2-4-5 0,0-4-3 0,7 0-1 16,-6 1-1-16,6-4 7 0,-1-1 7 15,2 0 11-15,-8-3 4 0,8 4 6 0,-8-4 4 16,1 4 3-16,-1 0 14 0,0 3 12 16,1 0 12-16,0 4 3 0,-7 0 5 15,6 0 0-15,0 4-4 0,-6 0-6 0,0 3-1 16,7 0-6-16,-7 4-8 0,7-4-7 16,-7 4-6-16,6 0-6 0,-6 1-24 0,7-1-42 15,-1 3-31-15,-6-3-53 0,7-3-65 16,-1 3-62-16,1-4-78 0,-1 0-55 0,0-3-74 15,2-1 36-15</inkml:trace>
  <inkml:trace contextRef="#ctx0" brushRef="#br0" timeOffset="54679.1233">17304 14005 142 0,'6'-15'281'0,"1"1"75"0,-7 3-26 15,7 4-45-15,-1 3 1 0,1 4-15 16,-1 0-22-16,0 4-22 0,2-1-21 15,-2 8 22-15,6-4 5 0,-5 8-22 0,6-4-31 16,0 7-38-16,1 1-30 0,-2-1-29 16,2 4-26-16,-2 0-17 0,1 0-13 0,1 4-13 15,-2-5-6-15,2-2-49 0,-8 3-68 16,7-4-77-16,-7-3-74 0,1 0-74 0,0-1 21 16,-1-3 14-16,0-4-29 0,-6 4-37 15,8-7 21-15,-8 0 11 0,6-4 71 0,0 0 38 16,-6-4-1-16,6-3 3 0</inkml:trace>
  <inkml:trace contextRef="#ctx0" brushRef="#br0" timeOffset="54805.3732">17604 14214 150 0,'0'-22'194'16,"0"0"62"-16,-7 4 30 0,0-4-32 0,1 7-53 0,0 0-39 0,0 4-14 15,-2 4-15-15,-4 4-9 0,5 3-6 16,-6 3-16-16,0 4-17 0,0 4-21 0,-6 4-19 16,5 0-15-16,1 3-12 15,-6 0-5-15,6 5-9 0,-1-2-33 0,-5 1-52 16,6 0-57-16,6-3-62 0,-5 2-69 15,-2-6-35-15,8 3-65 0,-7-3-10 0,0-4 37 16</inkml:trace>
  <inkml:trace contextRef="#ctx0" brushRef="#br0" timeOffset="55294.0952">16483 14474 14 0,'-12'0'218'16,"-2"0"85"-16,1 0 4 0,1 0-40 0,-2 0-51 16,2 3-52-16,-2-3-16 0,8 0-10 15,-7 0-2-15,6 0 11 0,0 5 15 0,7-2 2 16,0-3-10-16,7 4-15 0,6 0 9 16,6-4 24-16,1 3 6 0,13 1-7 15,6-4-8-15,7 4-15 0,6-1-21 16,7 1-21-16,6-1-15 0,6 1-15 0,0 3-16 15,-6-3-13-15,8 3-13 0,-15-3-7 16,-6 3-10-16,0-3-3 0,-13 0-4 0,1-1-4 16,-8 1-1-16,-13 0 1 0,1-4 4 15,0 0 5-15,-14 3-5 0,7-3-41 16,-7-3-59-16,2 3-71 0,-8-4-82 0,0 0-78 16,6 1-66-16,-6-5 53 0,0 5 33 15,0-5 10-15,-6 1 9 0,6 0 27 0,0-1 34 16,-8 5 5-16,8-4-12 0,-6 3 2 15,6 0-44-15,-6 1 8 0</inkml:trace>
  <inkml:trace contextRef="#ctx0" brushRef="#br0" timeOffset="56455.4283">16679 14939 41 0,'0'0'60'0,"7"0"13"16,-7-3 0-16,0 3 18 0,0-4 11 16,0 4 6-16,6-4 4 0,-6 4 17 0,0-3 5 15,0-1-5-15,0 1-6 0,6-2-6 16,-6 2-7-16,0 0-5 0,0 3-2 15,0-5-14-15,6 2-9 0,-6-1 2 0,0 0 5 16,8 4 15-16,-8 0 17 0,6 0 11 16,0 0 8-16,7 8 7 0,1 3-3 0,-2 0 42 15,8 7-6-15,0 4-15 0,5 8-17 16,1-1-24-16,1 4-19 0,-1 4-19 0,-6 3-10 16,5-4-12-16,-11 1-9 0,4-4-15 15,-4 0-11-15,-1-4-10 0,-6-7-1 16,-1-4-3-16,1 1-9 0,-1-8-18 15,-6 0-44-15,6-4-76 0,-6 1-105 0,0-5-135 16,0-3-48-16,0 4-32 0,7-4-78 16,-7-4-34-16,0 4-24 0,0-7 229 0</inkml:trace>
  <inkml:trace contextRef="#ctx0" brushRef="#br0" timeOffset="56686.523">17069 15002 142 0,'-6'-22'333'0,"0"7"114"16,-1 4-44-16,-6 7-24 0,0 1-41 0,0 6-44 15,0 1-41-15,-1 7 2 16,-4 0 3-16,-2 4-17 0,-7 3-28 0,8 0-30 0,-7 8-28 16,0 0-23-16,0 3-19 15,0 0-23-15,0 0-17 0,0 0-19 0,6 1-17 16,8-4-12-16,-2-4-11 0,2-4-7 16,-2 0-23-16,8-3-45 0,-1-4-53 0,1-3-68 15,6-1-71-15,-6 0-87 0,6-3-110 16,0-4 4-16,0 3-151 0,0-6-142 0,0 3 123 15,6-4 251-15</inkml:trace>
  <inkml:trace contextRef="#ctx0" brushRef="#br0" timeOffset="58030.0929">18430 14701 164 0,'0'0'118'16,"-6"4"52"-16,6-1-6 0,0-3 19 16,0 4 14-16,0 0 4 0,-6-4 3 0,6 3 15 15,0 1-1-15,0-4-10 0,0 4-14 16,0-1-12-16,0-3-6 0,6 4 6 15,-6 0 25-15,0-1-13 0,6 1-27 0,2 0-26 16,-2-1-25-16,0 5-24 0,8-4-21 16,-8 3-23-16,7-3-14 0,0 3-12 0,0-3-7 15,7 3-5-15,-8-3-6 0,8-1-43 16,-7 5-64-16,7-5-81 0,-8 1-94 0,2-1-82 16,-1 1 12-16,-7 0-58 0,0-1-77 15,2 1-35-15,-8 0-26 0,6 3 182 16</inkml:trace>
  <inkml:trace contextRef="#ctx0" brushRef="#br0" timeOffset="58293.1484">18438 14980 16 0,'-14'14'233'0,"8"-3"91"16,-1 0 26-16,1 0-34 0,-1 0-8 16,1-4 10-16,6 1-18 0,0-4-31 0,6 3-38 15,-6-3 26-15,13-1-11 0,-6 1-20 16,5 0-25-16,2-1-28 0,6-3-19 0,-8 4-15 15,8-4-15-15,-1 4-13 0,7-4-13 16,-6 3-18-16,-1-3-13 0,1 0-10 16,0 4-11-16,-1-4-12 0,-5 0-7 0,-2 4-2 15,-6-4-1-15,8 0 0 0,-8 0 0 16,1 0-3-16,-1 0-7 0,-6 0-3 0,7 0 0 16,-7 0-15-16,7 0-44 0,-7 0-56 15,0 0-86-15,0 0-102 0,6 0-117 0,-6 0-173 16,0-4-46-16,0 4-126 0,-6 0-76 15,6-4 294-15</inkml:trace>
  <inkml:trace contextRef="#ctx0" brushRef="#br0" timeOffset="62654.7398">19629 14676 115 0,'7'0'67'16,"-1"0"17"-16,-6 0 30 0,7 0 8 15,5 0 1-15,-4-4 12 0,4 4 12 16,-6-4 2-16,8 1 1 0,-1-1-5 0,0-3 0 16,-6 3 21-16,5 0 6 0,2-3-7 15,-8 0-14-15,7-1-17 0,-7 1-23 0,8-1-24 16,-8 1-19-16,0-4-15 0,0 4-16 15,2 0-9-15,-2-1-11 0,0-3-3 0,-6 4-4 16,0 0-3-16,7-1-4 0,-7 1-2 16,0 0-1-16,0 3 0 0,-7 0 0 0,1 1 0 15,0-1 0-15,-8 8 0 0,2-1-1 16,-8 5 1-16,1 6 0 0,-7 8 0 0,-7 7 0 16,7 4 8-16,-7 8 10 0,1 3 8 15,6 3 24-15,-7 1 23 0,13-4 2 0,1 3 3 16,6-6-4-16,0-4-9 0,7-1-8 15,-1-7-11-15,7-3-7 0,0-4-10 16,0 0-9-16,7-7-3 0,-7-1-3 0,6 1-4 16,0-8-1-16,1 1-1 0,-1-1-5 15,1-3 1-15,0-1-3 0,5 1 1 0,-5-4-1 16,6 0-25-16,0-4-45 0,0 1-47 16,0-1-48-16,1-3-37 0,-2-4 22 0,8-4 6 15,-1-3 17-15,1 0 16 0,-1-8 25 16,-6 0 33-16,7 0 26 0,-1-3 23 15,-5 4 15-15,-2-1 22 0,-5 1 29 16,-1 2 32-16,1 5 21 0,0 0 8 0,-1 7-8 16,-6-4-12-16,0 8-6 0,0-1 2 15,0 5 3-15,0 3 5 0,0 0 4 0,0 3 29 16,0 5 19-16,0-1 1 0,0 8 4 16,0-1-7-16,6 1-9 0,-6 7-2 0,6 0 0 15,2 7-6-15,-2-3-8 0,7 3-7 16,-6 4-6-16,6-3-4 0,-1-1-1 0,2-4-6 15,-2 1-7-15,-5 0-8 0,6-8-8 16,-6 1-10-16,-1-5-13 0,1 1-6 16,0-4-4-16,-1 0-5 0,0-4-6 0,0-3 0 15,-6 3-3-15,8-3-1 0,-8-1 0 16,0-3-3-16,6 4-13 0,-6-4-51 0,0 0-81 16,0 4-101-16,6-4-125 0,-6 0-135 15,0-4-78-15,0 4-35 0,0 0-113 0,0-4-15 16,0 4 315-16</inkml:trace>
  <inkml:trace contextRef="#ctx0" brushRef="#br0" timeOffset="64493.3514">9535 14895 38 0</inkml:trace>
  <inkml:trace contextRef="#ctx0" brushRef="#br0" timeOffset="67068.0982">3757 16756 71 0,'0'4'308'0,"-6"4"124"0,0-5-36 15,6 0-90-15,0 5-75 0,-8-4-64 16,8 0-40-16,-6-1-12 0,6 1 5 15,0-1 0-15,0-3-6 0,0 4-16 0,0-4-21 16,0 0-14-16,6 0-11 0,2 0-3 16,-2-4-6-16,7 4-9 0,-7-3-2 15,8-1-2-15,-8 4-7 0,6-3-5 0,2 3-4 16,6 0-1-16,-7 0-4 0,6 0-3 16,-6 0-2-16,7 3 1 0,-7-3-15 0,7 4-33 15,-2-1-51-15,-4 1-54 0,5-4-61 16,1 4-91-16,-8 3-93 0,8-7-37 0,-6 7-115 15,-1-3 80-15,-7 0 179 0</inkml:trace>
  <inkml:trace contextRef="#ctx0" brushRef="#br0" timeOffset="67270.6171">3914 17038 140 0,'-7'19'428'0,"1"-4"173"16,6-1-43-16,0-3-140 0,-7-4-130 0,7 4-86 15,0-3-13-15,0-1 10 0,0-3-13 16,0 3-20-16,7-3-16 0,-1-1-28 16,1 1-29-16,-1 0-27 0,8-1-23 0,4-3-9 15,2 0-10-15,0 4-8 0,5-4-8 16,2 0-5-16,-1 4-32 0,6-4-66 0,1 3-88 16,-7-3-129-16,0 0-107 0,7 0-42 15,-7 0-143-15,-6 0-131 0,5 0 187 0,-5 0 216 16</inkml:trace>
  <inkml:trace contextRef="#ctx0" brushRef="#br0" timeOffset="67658.3194">5789 16093 265 0,'13'-18'225'0,"-6"4"30"0,0-2-24 16,-7 2-42-16,-7-4-40 0,0 3-24 15,1-3 13-15,-1-1 36 0,-5 1 14 0,4 0-5 16,-4-1-15-16,6 5-17 0,-8 3-29 16,8-4-35-16,-7 8-33 0,6-1-17 0,-6 5-4 15,7 3 15-15,-8 3 19 0,2 8 20 16,-1 11 22-16,-1 4 28 0,-4 15 29 15,-2 6 20-15,6 16 12 0,-11 10 9 0,5 11-2 16,-6 7-19 0,6 5-31-16,1-8-39 0,5-8-37 0,8-6-29 0,0-9-7 0,6-6-12 15,6-8-15-15,-6 1-3 16,6-12-9-16,2-3-40 0,-2-4-43 0,0-12-64 0,1 1-81 16,-1-3-90-16,1-4-122 0,-7-1-180 15,0-3-53-15,0 0-171 0,-7-4 88 0,1 1 320 16</inkml:trace>
  <inkml:trace contextRef="#ctx0" brushRef="#br0" timeOffset="67871.4756">5164 16731 158 0,'7'0'358'0,"-1"7"130"0,0 0-38 0,2 1-37 16,4 2-72-16,1 1-40 0,7-3 23 15,-8 3 59-15,8 0 1 0,0-4-46 0,6 1-66 16,0-1-66-16,0 0-60 15,-6-3-47-15,6 0-37 0,0-1-19 0,-7 1-11 16,7 0-5-16,-6-1-18 0,-1-3-56 0,1 4-65 16,0 0-91-16,-8-4-129 0,8 0-215 15,-7 0-216-15,1 0-219 0,-2-4 136 0,1 0 358 16,-6-3 173-16</inkml:trace>
  <inkml:trace contextRef="#ctx0" brushRef="#br0" timeOffset="68097.9228">6076 16192 281 0,'13'-15'645'16,"0"4"140"-16,0 0-123 0,-6 4-66 0,-1 0-107 15,0 0-89-15,-6 7-58 0,0-4-60 16,0 8-64-16,0-1-42 0,0 5-51 0,-6-1-43 15,0 0-28-15,6 0-19 0,-7 4-13 16,7 4-25-16,-7-4-65 0,7 8-72 0,0-5-62 16,0 5-58-16,0 2-128 0,0 1-339 0,0-3-220 15,0 7-92-15,0-4 332 16,-6 3 301-16</inkml:trace>
  <inkml:trace contextRef="#ctx0" brushRef="#br0" timeOffset="68368.6964">6049 16774 231 0,'0'30'610'0,"8"-1"159"16,-8 1-109-16,0-9-113 0,0 1-95 16,6-3-94-16,-6-4-54 0,6-4-51 15,1 0-57-15,0 0-44 0,6-8-46 0,-1 5-33 16,2-5-25-16,-2-3-15 0,2 4-15 15,-1-4-9-15,-1 0 1 0,2 3-4 0,6-3-17 16,-8 4-24-16,8-4-33 0,-7 4-32 16,-1-4-48-16,2 3-80 0,-1-3-189 0,7 4-339 15,-14-4-222-15,7 0 0 0,0 0 411 16,-7 0 229-16</inkml:trace>
  <inkml:trace contextRef="#ctx0" brushRef="#br0" timeOffset="68640.6417">6832 16654 346 0,'6'-7'695'0,"-6"3"144"0,6-3-104 0,-6 3-61 0,0 0-145 15,0 4-131-15,-6-4-105 0,6 4-83 16,0-3-33-16,0 3-18 0,0 0-6 0,-6 3-2 15,6 5-11-15,-7-1-6 0,0 4-24 16,7 4-29-16,-6 3-24 0,-1 4-18 0,7 0-13 16,0 4-10-16,0 3-28 0,0 4-52 15,7 4-57-15,-1-1-60 0,8-3-46 16,-2-3-52-16,2-1-22 0,5-7-26 0,1-4-94 16,0-3-169-16,-2-8-102 0,2-3-72 15,-1-4 76-15,1-11 122 0,0 0 152 0</inkml:trace>
  <inkml:trace contextRef="#ctx0" brushRef="#br0" timeOffset="68958.3142">7112 16760 310 0,'6'-18'521'0,"0"3"155"16,-6 4-67-16,0 7-154 0,7 1-39 0,-7 6-94 15,0 1-75-15,7 7-53 0,-7-4-36 16,6 8-31-16,-6-4-15 0,6 3-21 16,1 5-21-16,0-4-9 0,-1 3-12 15,7 0-3-15,0-3-4 0,0 0 2 0,1-5-1 16,-2 1-4-16,1-7-5 0,1 3-9 0,4-7-4 15,-4 0-6-15,-1-3-2 0,0-5 0 16,0 1-4-16,0-4 0 0,-6-3-4 0,-1-5 11 16,-6 1 12-16,0 0 11 0,-6-4 4 15,-1-1 12-15,-6 2 20 0,-7-1 16 0,1 0-1 16,-1 7-13-16,1-3-18 0,-1 7-22 16,-6 0-18-16,0 4-7 0,7-1-8 0,-1 4-38 15,0 4-65-15,1 0-61 0,6 0-56 16,6 4-6-16,1 0-44 0,0 0-111 15,6-4-252-15,0 3-179 0,6 1-135 0,0-4 115 16,1 0 371-16</inkml:trace>
  <inkml:trace contextRef="#ctx0" brushRef="#br0" timeOffset="69161.763">7424 16365 468 0,'33'-15'642'15,"-7"8"116"-15,0-1-143 0,0 4-15 16,-7 8-112-16,7 4-104 0,-6 3-80 0,6 3-46 15,-7 4-24-15,1 4 8 0,-7 8-15 16,0-1-14-16,-6 8-15 0,5 3-16 0,-4 0-15 16,-8 4-14-16,6 4-32 0,-12-1-31 15,6 1-30-15,-8 0-17 0,8-4-15 16,-6-1-5-16,0-6-9 0,-1-4-26 0,7-7-56 16,-6-4-74-16,-1-4-96 0,7-3-84 15,-7-4-78-15,1 0-104 0,0-4-232 0,6-7-375 16,-7 0-153-16,0-3 456 0,1-5 327 15</inkml:trace>
  <inkml:trace contextRef="#ctx0" brushRef="#br0" timeOffset="69375.4319">8016 16515 427 0,'14'3'775'0,"-8"-3"174"0,1 4-7 15,-1-4-202-15,1 0-230 0,0 0-163 0,-1 0-101 16,0 4-77-16,0-4-60 0,2 0-39 16,-2 0-27-16,7 0-19 0,-7 0-56 15,8 0-98-15,5-4-94 0,0 4-68 16,1 0-120-16,-1 0-277 0,7-4-229 0,-6 4-76 16,0 0 175-16,-1 4 369 0</inkml:trace>
  <inkml:trace contextRef="#ctx0" brushRef="#br0" timeOffset="69555.4423">8284 16632 510 0,'-13'15'710'0,"0"-1"140"16,6 1-60-16,1-8-127 0,0 4-186 15,-2-4-134-15,8 1-79 0,-6-5-36 16,6 5-26-16,0-5-44 0,0 1-46 0,6-4-34 16,-6 4-32-16,14-4-17 0,-8 0-49 15,7 0-67-15,1 3-82 0,-2-3-74 16,8 0-54-16,-1 0-175 0,7 0-372 0,0-3-177 15,-6 3-45-15,6 0 434 0,-7 0 278 16</inkml:trace>
  <inkml:trace contextRef="#ctx0" brushRef="#br0" timeOffset="69835.7078">8831 16075 592 0,'6'-14'779'0,"7"3"91"16,-6 3-23-16,-7 4-186 0,7 0-204 0,-1 4-152 16,0 8-80-16,-6 3-23 0,7 4-4 15,-7 3 1-15,7 11-10 0,-7 4-9 16,0 7-23-16,0 8-39 0,0 7-34 0,0 0-30 16,0 7-16-16,0 0-16 0,6 5-20 15,0-5-46-15,1 0-53 0,-1 0-56 0,8-6-45 16,-2-2-44-16,2-6-48 0,-2-8-38 15,2-7-34-15,-8-7-106 0,7-8-184 0,-7-3-70 16,2-8-105-16,-2-7 51 0,0-4 234 16,-6-7 233-16</inkml:trace>
  <inkml:trace contextRef="#ctx0" brushRef="#br0" timeOffset="70366.108">9020 16709 286 0,'6'-29'519'0,"-6"7"164"0,6 3-54 15,2 4-132-15,-8 8-35 0,6 0-92 0,0 7-79 16,1 0-58-16,-1 7-48 0,1 0-35 15,0 5-36-15,-1-1-28 0,0 7-21 16,0 0-19-16,2 0-15 0,-8 4-12 16,6 4-5-16,0-4-4 0,-6 0-4 0,7 0-4 15,-7-7-4-15,6-1 1 0,-6 1-9 16,7-4-18-16,-7-4-24 0,0 0-26 16,7-7-34-16,-7 0-43 0,0-3-40 0,0-4-54 15,6-8-61-15,-6 0 1 0,0-7 81 0,0-7 111 16,0-1 113-16,0-2 83 0,6-1 51 15,1 4 26-15,0-1 16 0,-1 4 11 0,0 8-2 16,1 3-15-16,0 8-16 0,-1 3-20 16,1 8-15-16,-1 3-13 0,0 4-12 0,2 4-4 15,-2 3-1-15,0 5-4 0,0-1 5 16,1-1-7-16,6 1-9 0,-6 0-13 16,6 0-8-16,0 1-6 0,-7-5-13 0,8-4-10 15,-2-3-3-15,1 0-4 0,1-3-2 16,-2-8-4-16,2 3-18 0,-2-6-33 15,-5-1-37-15,6-7-6 0,0 0 8 0,0-4 5 16,-6 1 10-16,5-1 4 0,2 0 14 16,-1 1 9-16,0-1 12 0,-7 4 11 0,7 4 12 15,-7-1 17-15,2 1 22 0,4 7 15 16,-5 0 7-16,-1 0 20 0,1 4 1 0,-1-1-10 16,1 1-13-16,-7 3-15 0,12 1-11 15,-4-1-8-15,-2 0-5 0,0 1-8 0,8-1-1 16,-2 0 1-16,1 0-4 0,1-2 0 15,-2-2-4-15,2 0-1 0,-1-3-5 16,0 5 3-16,0-5 1 0,-7 0-10 16,8 0 0-16,-8 0-10 0,0 0-30 15,1 3-70-15,-1-3-67 0,-6 4-57 0,0 3-107 0,0 0-248 16,0 4-286-16,0 4-115 0,-6 0 157 16,-7 7 366-16</inkml:trace>
  <inkml:trace contextRef="#ctx0" brushRef="#br0" timeOffset="70671.3011">8707 17354 648 0,'-6'-8'701'0,"-1"4"83"0,7-3-81 16,0 3-120-16,-7 1-143 0,14-1-96 0,-7 4-45 15,7 4-15-15,-1-1-12 16,1 8-28-16,5 1-36 0,-4 6-39 0,4 4-42 16,1 3-38-16,7 5-33 0,-8 3-18 0,8 4-15 15,0-1-8-15,-7 1-30 0,7-5-53 16,-8 2-72-16,8-5-70 0,-14-7-67 16,7 0-52-16,1-8-8 0,-8-3-92 0,0-3-184 15,2-1-149-15,-2-7-95 0,-6-4 28 0,0-3 226 16,0-4 268-16</inkml:trace>
  <inkml:trace contextRef="#ctx0" brushRef="#br0" timeOffset="70819.597">8883 17346 513 0,'0'-11'682'0,"-7"7"122"0,1 8-113 0,-7 3-93 16,6 5-134-16,-6 2-100 0,1 5-68 16,-2 2-62-16,2 1-29 0,-8 8-36 0,0-1-46 15,1 4-42-15,-7 0-31 0,-1 4-53 0,8 0-78 16,0-8-89-16,-1-4-79 0,13-3-114 15,1-4-238-15,0-7-261 0,6-3-121 16,0-1 51-16,6-7 404 0,-6 0 224 0</inkml:trace>
  <inkml:trace contextRef="#ctx0" brushRef="#br0" timeOffset="70972.9462">8818 17581 420 0,'19'-11'608'0,"1"3"109"0,-7 5-118 15,0-1-77-15,0 0-87 0,0 1-119 16,0-1-102-16,0 4-70 0,1-4-50 0,-2 1-37 15,8 3-27-15,-7 0-55 16,7-4-84-16,-8 0-117 0,8 4-185 0,-1-3-152 16,-5-1-113-16,4 4-73 0,-4-3 53 0,-1-1 295 15</inkml:trace>
  <inkml:trace contextRef="#ctx0" brushRef="#br0" timeOffset="71168.0351">9156 17390 261 0,'0'-11'602'16,"0"4"133"-16,0 0-101 0,0-1-109 0,7 1-54 0,-7 3-82 15,7 0-68-15,-1 4-57 16,0 0-42-16,8 4-31 0,-8 0-18 0,1 3-5 0,5 1-12 16,2 3-4-16,-8 3-9 15,0 1-8-15,1 3-14 0,0 0-24 0,-7 4-27 16,0 1-21-16,0-1-16 0,0-1-19 0,0 1-39 16,-7 0-66-16,0-3-83 15,1-1-81-15,0-4-93 0,6 1-86 0,-6-4-190 16,6-3-258-16,0-1-34 15,0-7-4-15,0 0 256 0,0-4 288 0</inkml:trace>
  <inkml:trace contextRef="#ctx0" brushRef="#br0" timeOffset="71440.032">9391 17548 290 0,'20'-8'619'0,"-1"8"145"0,-6 0-119 16,0 4-95-16,0 3-110 0,-6 1-121 16,6-1-92-16,-7 4-69 0,1 0-49 15,-1 3-36-15,1-3-24 0,-7 5-17 0,6-6-13 16,8 1-8-16,-8 0-1 0,0-3-5 15,1 3 0-15,-1-8-1 0,7 1-2 0,-6 0 3 16,-1-4-3-16,0-4-6 0,2 4 4 16,-2-7 0-16,0 3 3 0,-6-3-2 0,7-1 3 15,-7-3 10-15,0 0 20 0,-7 1 15 16,1-2 15-16,0 1 8 0,-2 0 0 16,2 4-10-16,0-4-18 0,-7 0-13 0,0 4-11 15,0-1-37-15,7 5-63 0,-8-5-96 16,8 5-165-16,-1-1-488 0,1 0-179 15,-1 1-77-15,1-4 427 0,-7 3 275 0</inkml:trace>
  <inkml:trace contextRef="#ctx0" brushRef="#br0" timeOffset="71626.7934">9600 17346 123 0,'6'-4'536'15,"7"1"225"-15,-6 3-47 0,-1 0-87 16,7-4-36-16,-7 4-101 0,8-4-87 0,-2 1-73 15,2-1-34-15,-1 0-44 0,6-3-62 16,0 3-62-16,1-3-46 16,0 0-28-16,-1 3-16 0,1-3-16 0,-7 3-7 0,6 1-20 15,-6-1-54-15,1 0-71 16,-2 4-79-16,2-3-131 0,-8 3-221 0,0-4-534 0,1 4-174 16,-7 0 344-16,0 0 373 0,0-4 214 0</inkml:trace>
  <inkml:trace contextRef="#ctx0" brushRef="#br0" timeOffset="72723.2606">10758 15870 35 0,'0'-4'178'16,"8"4"76"-16,-8-4-8 0,0 4-1 0,0-3 2 0,6-1 17 15,-6 0 100-15,0 1 85 0,0 3-14 16,0-4-18-16,6-3-105 0,-6 3-98 0,0 1-73 15,0-1-51-15,0 0-34 0,7 1-6 16,-7-5 2-16,0 5 2 0,0-1-1 16,0 0-3-16,0 1-4 0,0-1 1 0,0 0-1 15,0 1-5-15,0-1 3 0,0 0-1 16,0 1 1-16,0-1 0 0,0 0 0 0,0 0 3 16,0 1-3-16,0-1-2 0,-7 4-7 15,7-4 3-15,0 1-3 0,0-1 0 0,0 4-6 16,-6-4-10-16,6 1-9 0,0 3-3 0,-6 0 1 15,6 0 12-15,-8 3 10 0,8 1 17 16,-6 3 15-16,0 4 9 0,-1 4 6 16,0 7 8-16,1 4 1 0,0 7-5 0,-1 7-7 15,1 8-6-15,-1 7-5 0,7 4-9 16,0-1 1-16,0 4-7 0,0-3 1 0,0-1-6 16,0-6-1-16,7-5-8 15,-7-3-7-15,6-7-4 0,-6-8-9 0,0 1-6 16,0-8-2-16,7-4-4 0,-7-7 2 15,0 0-3-15,0 0-24 0,0-8-44 0,0 5-59 16,0-8-73-16,0 3-77 0,0-3-86 16,0 0-70-16,0-3-203 0,0-1-319 0,-7-3-102 15,7-8 96-15,-6 0 414 0</inkml:trace>
  <inkml:trace contextRef="#ctx0" brushRef="#br0" timeOffset="73168.0385">10557 16152 53 0,'0'-4'278'0,"0"1"126"0,0 3 15 16,0 0 64-16,0 0 41 0,0 0-40 15,0 0 26-15,0 0-86 0,0 0-114 0,0 0-95 16,0 0-66-16,0 0-33 0,0 0-16 16,0 0-14-16,6 0-11 0,-6 0-16 0,7 0-7 15,-1 0-13-15,1 0 0 0,6 0 1 16,-1 3 0-16,2-3-6 0,6 4-13 0,-1-1-1 15,1 1-3-15,-1 0-5 0,-6-1-2 16,6-3 1-16,-5 4-1 0,6 0 4 16,-14-1 3-16,7 1 16 0,0-4 28 0,-7 4 29 15,1-4 20-15,-1 0 3 0,-6 3-18 16,6-3-27-16,-6 0-25 0,0 0-13 16,8 0-10-16,-8 0-6 0,0 0-2 0,6 0-5 15,-6 0-2-15,0 0-3 0,0 0-2 16,0 0-10-16,6 0-26 0,-6 0-33 0,0 0-27 15,0 0-23-15,0 0-17 0,0-3-19 16,0 3-14-16,0 0 12 0,0 0 25 0,0 0 16 16,0 0 13-16,0 0 16 0,0 0 18 15,0 0 22-15,0 0 15 0,0 0 13 0,0 0 5 16,0 0-2-16,0 0-18 0,0 0-38 16,0 0-62-16,0 0-129 0,0 0-313 15,0 0-180-15,0 0-163 0,0 0 214 0,0 0 294 16</inkml:trace>
  <inkml:trace contextRef="#ctx0" brushRef="#br0" timeOffset="74723.4656">11409 16126 352 0,'8'-3'581'0,"4"3"108"16,-5 0-100-16,0 3-111 0,6 5-23 0,-1-1-85 16,-5 4-73-16,6 3-65 0,0 1-51 15,0 0-35-15,0 3-36 0,7 4-28 16,-8 0-26-16,2 0-18 0,-1 4-12 0,6-1-10 15,-6 1-4-15,1 0-16 0,-2-1-30 16,2-3-39-16,-1-3-47 0,-7-1-53 0,7-4-72 16,-6 1-133-16,5-4-217 0,-5-3-50 15,0-5-123-15,-1 1 23 0,-6-8 248 0</inkml:trace>
  <inkml:trace contextRef="#ctx0" brushRef="#br0" timeOffset="74928.9251">11683 16155 218 0,'-6'-21'624'15,"0"6"174"-15,-1 4-114 0,1 4-82 0,-1-1-113 16,0 8-113-16,1 0-80 0,0 4-59 16,6 3-43-16,-8 1-36 0,2 3-20 0,0 3-18 15,-1 4-30-15,-6 1-27 0,7 3-22 16,-7 0-10-16,-1 4-15 0,8 3 0 16,-7-4-4-16,0 5-5 0,0-1-15 0,0 0-20 15,0-3-36-15,0-4-47 0,6-4-46 16,1 0-26-16,0-7-54 0,-1 4-127 0,1-7-260 15,6-1-170-15,-7-3-146 0,7-1 104 16,-7-3 358-16</inkml:trace>
  <inkml:trace contextRef="#ctx0" brushRef="#br0" timeOffset="76000.8292">11247 15892 185 0,'0'-4'124'0,"-6"0"36"0,-1-3-25 16,1 0-32-16,-8 3-15 0,8-3-24 15,0 3-20-15,0-3-16 0,-2 3-11 0,2 1-4 16,0 3-6-16,-1-4-7 0,7 4-4 15,-7-4-1-15,7 4-2 0,-6 0 1 16,6 0 3-16,-7 0 0 0,7 0 1 0,0 0 1 16,-6 0 2-16,6 0-2 0,0 4 2 0,-6-4-2 15,6 4 2-15,0-4-2 0,-7 3 4 16,7 1-4-16,-7-1 1 0,7 1 0 16,0 0 0-16,-6-1 0 0,6 1 0 0,0 0 0 15,-6-1-2-15,6 1-6 0,0 0-6 0,0 3 4 16,-7-3 2-16,7-1 3 0,0 5 0 15,0-5 2-15,0 1-1 0,0 4 3 16,0-5 1-16,0 1 0 0,-7 0 0 0,7-1-1 16,0 1 0-16,0 0 0 0,0-1-2 15,7-3-6-15,-7 4 2 0,0-4 1 16,0 4 2-16,0-4 4 0,0 3-1 0,0-3-2 16,0 0 2-16,7 0 0 0,-7 0 1 15,0 0 3-15,0 0 8 0,6 0 12 0,-6 0 9 16,0 0 9-16,0 0 6 0,0 0 3 15,0 0 7-15,0 0 4 0,6 0 7 0,-6 0 3 16,0 4 1-16,0-4-1 0,0 0 3 16,0 0 14-16,0 0 14 0,0 3 29 0,0 1 43 15,0 0 165-15,0-1 23 0,0 5 12 16,0 6-58-16,0 1-66 0,0 7-63 16,0 3-45-16,7 5-30 0,-7 3-16 0,7 3-8 15,-1 5-8-15,0-1-8 0,1 0-8 16,-1-3-8-16,1 0-8 0,0-4-11 0,-1-4-9 15,0-3-10-15,-6-5-1 0,8-6-7 16,-2 0 2-16,-6 0-5 0,0-8 0 0,6 4-5 16,-6-7-1-16,0 3-27 0,0-3-44 15,0-4-44-15,0 3-60 0,6 1-106 0,-6-4-197 16,0 4-234-16,0-4-160 0,7 0-47 16,-7 0 356-16,0 0 240 0</inkml:trace>
  <inkml:trace contextRef="#ctx0" brushRef="#br0" timeOffset="76396.0973">11683 15969 72 0,'7'-4'190'0,"6"4"43"0,-7-4-42 0,-6 4-29 16,7-3-24-16,0 3-2 0,-1 0 12 16,1 0 21-16,-7 0 61 0,12 3 175 0,-5 1 32 15,6 3 17-15,1 1-63 0,-8 3-93 16,7 3-76-16,0 8-54 0,0 1-30 0,-1 2-17 15,-4 8-12-15,-2 0-9 0,0 3-2 16,-6 5-10-16,0-4-10 0,0 3-2 16,-6-4-11-16,0 1-17 0,-8-4-15 0,8-4-12 15,-1 0-7-15,-6-7-7 0,7-3-11 16,-1-1-38-16,1-3-52 0,0 0-45 0,6-4-51 16,-8-1-93-16,8-2-166 15,-6-5-297-15,6 5-136 0,0-5-106 0,-6-3 354 16,6 4 261-16</inkml:trace>
  <inkml:trace contextRef="#ctx0" brushRef="#br0" timeOffset="76672.4216">12048 16185 66 0,'6'3'254'0,"2"1"73"0,-2-4 13 0,-6 4 8 0,12 0 162 16,-5-1-29-16,0 1-78 0,6 0-42 15,0-1-88-15,-6 1-83 0,5 0-58 16,2-1-45-16,-2-3-29 0,1 4-20 0,1 0-12 16,6-1-9-16,-8-3-15 0,1 4-30 15,7-4-61-15,-8 0-117 0,8 0-223 0,0 0-149 16,-1 0-199-16,7 0-53 0,-6-4 321 15,6 1 203-15</inkml:trace>
  <inkml:trace contextRef="#ctx0" brushRef="#br0" timeOffset="76990.9065">12863 15961 9 0,'6'-14'210'0,"7"-1"104"0,-7 1 43 16,1-5-2-16,-1 1 101 15,1-1 40-15,-1 1-57 0,-6-4-3 0,7 0-92 16,-7 0-94-16,7 4-76 0,-7-1-52 0,0 1-36 16,0 4-31-16,-7-1-21 0,7 4-11 15,0 4-8-15,-7-1-2 0,1 5 5 0,-1 3 2 16,1 0 4-16,-7 7 11 0,6 4 12 16,-5 7 11-16,4 1 15 0,-4 10-4 15,5 0-1-15,-6 8-2 0,7 7-12 0,-1 3-7 16,1 5-12-16,6 6-11 0,0-2-2 15,0-2-4-15,0-3-9 16,0 1-3-16,0-8-4 0,6 0-25 0,1-7-25 0,-7-5-19 16,0-2-17-16,6-5-19 0,-6-7-22 15,0 1-45-15,0-4-99 0,0-4-213 16,-6-4-200-16,6 0-135 0,-7-3 1 0,1-4 195 16,-8 0 280-16</inkml:trace>
  <inkml:trace contextRef="#ctx0" brushRef="#br0" timeOffset="77206.613">12563 16145 409 0,'-7'-26'643'0,"0"8"105"0,1-1-147 0,6 5-88 16,-6 7-118-16,6-1-103 0,6 5-72 15,-6-2-51-15,6 5-32 0,1 0-28 0,0 5-21 16,-1-5-22-16,8 0-20 0,-2 3-15 16,1-3-9-16,7 0-7 0,0 3-8 15,6-3-7-15,-7 0-22 0,7 0-46 0,0 0-70 16,0 5-105-16,7-5-193 0,-7 0-219 15,7 3-101-15,-8-3-57 0,1 0 103 16,-6-3 316-16</inkml:trace>
  <inkml:trace contextRef="#ctx0" brushRef="#br0" timeOffset="77394.0977">13084 16020 71 0,'6'-4'340'0,"1"4"288"16,-7-3 90-16,0-1-104 0,6 4-43 15,-6 0-93-15,0 0-113 0,0 0-92 0,0 0-59 16,0 4-41-16,-6-1-25 0,6 1-21 0,0 7-8 15,-7 0-15-15,1 3-27 0,6 5-21 16,-6 3-17-16,-2 0-13 0,8 0-11 16,-6 3-3-16,6 1-5 0,0-4-4 0,0 0-42 15,0 0-47-15,0-4-50 0,6 1-33 16,2-5-45-16,-2-3-84 0,0 0-153 16,7-3-229-16,-6-4-29 0,6-4-60 0,0 0 58 15,0-4 202-15</inkml:trace>
  <inkml:trace contextRef="#ctx0" brushRef="#br0" timeOffset="77638.8143">13194 16298 163 0,'7'-3'301'0,"0"-1"263"0,-1 0 134 16,-6 4-86-16,6 0-70 0,-6 4-105 0,0-4-119 16,8 7-92-16,-8-3-59 0,0 3-40 15,0-3-31-15,6 3-21 0,-6 4-15 0,6-3-11 16,0-1-14-16,1 1-5 0,0-1-6 0,-1 0-8 16,1 1-1-16,5-5-2 0,-4 1-1 15,4-4 0-15,1 0 0 0,-6 0-2 16,6-4-1-16,-7 1-1 0,8-1 0 15,-8-3-3-15,0-4 0 0,-6 0-4 0,6-4 3 16,-6 0-1-16,0-3-2 0,-6-4 2 0,0 0-2 16,0 0 0-16,-2-4-9 0,2 4-24 15,-7 0-40-15,7 4-56 0,-8 3-85 16,8 1-133-16,0 3-222 0,0 0-87 0,6 3-52 16,-8 5 95-16,2-1 78 0,6 1 108 15</inkml:trace>
  <inkml:trace contextRef="#ctx0" brushRef="#br0" timeOffset="77824.2008">13364 16050 83 0,'20'-5'234'0,"-8"5"104"16,8 0 130-16,-1 5 167 0,1-2-61 0,0 5-60 15,-1-1-74-15,1 4-98 0,6 3-79 16,-7 5-55-16,1 3-40 0,-8 3-40 16,8 1-37-16,-7 7-24 0,1-4-18 15,-2 4-11-15,-6 0-12 0,-6 4-9 0,0-8-3 16,0 4-13-16,-6-4-43 0,-6-3-68 15,-2 3-103-15,-5-3-212 0,-1 0-377 0,-6-1-169 16,-7-3-21-16,-5 4 392 0,-9-4 242 16</inkml:trace>
  <inkml:trace contextRef="#ctx0" brushRef="#br0" timeOffset="78502.3817">11058 16833 304 0,'0'0'233'15,"-6"0"29"-15,6 0-33 0,-6 4-22 0,6-4 90 16,0 4 191-16,6-4-37 0,0 3-6 16,7 1-48-16,0 0-76 0,7-1-56 0,13 1-36 15,6 0-24-15,6-1-25 0,13 1-27 16,7-4-18-16,20 0-23 0,7 0-25 16,11 0-21-16,9-4-18 0,-1 4-18 0,-1 0-10 15,-5 4-3-15,-14 0-1 0,0-4-8 16,-13 3-5-16,-7 1-2 0,-5 3 2 15,-1-3 2-15,-14-1-3 0,-11 1-2 16,-1-4 0-16,0 4 0 0,-13-1 3 16,0-3-2-16,-7 0 0 0,1 0-24 0,-6 0-32 15,-8 0-43-15,7 0-71 0,-13 0-68 0,6 0-192 16,-6 0-463-16,0-3-196 0,-6 3 33 16,-1 0 451-16,-5 0 243 0</inkml:trace>
  <inkml:trace contextRef="#ctx0" brushRef="#br0" timeOffset="78828.6517">11755 17145 272 0,'0'0'607'0,"0"0"127"0,0 0-109 16,7 0-109-16,-7 0-51 0,6 7-86 15,8-3-82-15,-8 3-62 0,13 8-48 0,1-1-31 16,0 1-32-16,12 7-16 0,-6 0-15 16,7 4-12-16,6-1-18 0,-7 1-15 15,1 3-12-15,5 1-7 0,-5-5-9 0,0 1-8 16,-7-1-1-16,0-2 3 0,-6-5-26 15,-8 0-55-15,2-3-86 0,-1-4-72 0,-7 0-146 16,0-4-288-16,2-3-252 0,-2-1-127 16,-6 1 218-16,6-4 355 0</inkml:trace>
  <inkml:trace contextRef="#ctx0" brushRef="#br0" timeOffset="79024.3383">12244 17134 229 0,'-7'-15'648'15,"0"4"148"-15,1 7-129 0,0 4-94 0,-8 4-134 16,8 3-136-16,0 1-98 0,-8 3-62 16,8 3-34-16,-7 5-25 0,0 2-16 15,0 2-21-15,-7 6-15 0,1 0-11 16,-1 4-6-16,0 0-5 0,1 0-14 16,-7 4-30-16,0-4-54 0,6-4-82 0,7 1-197 15,1-8-339-15,-2-4-225 0,8 0-40 16,0-7 407-16,6-4 216 0</inkml:trace>
  <inkml:trace contextRef="#ctx0" brushRef="#br0" timeOffset="79958.773">14556 16943 47 0,'0'4'212'0,"0"-4"119"15,0 4 145-15,-7-1 107 0,7-3-30 0,7 4-83 16,-7 0-4-16,0 3-73 0,6-3-70 0,1-1-61 16,-1 5-41-16,8-5-36 0,-8 1-30 15,6-1-20-15,8 1-23 0,0-4-29 16,-1 4-25-16,1-4-22 0,-1 3-14 0,1-3-5 15,0 4-11-15,-1-4-47 0,1 4-90 16,-1-1-97-16,0 1-160 0,1 0-457 0,-7-4-339 16,0 7 95-16,0-3 464 0,-7 3 257 15</inkml:trace>
  <inkml:trace contextRef="#ctx0" brushRef="#br0" timeOffset="80175.4613">14647 17236 418 0,'-13'22'673'0,"6"-3"117"0,1-1-151 16,6-4-50-16,0 1-132 0,6-4-105 0,1 0-79 15,6-3-65-15,6-1-51 0,1-3-38 16,-1-1-30-16,7-3-12 0,-6 0-25 0,6 0-18 0,-7-3-13 16,1 3-4-16,0 0-7 15,-1 0-31-15,-6 0-39 0,6 0-41 0,-5 0-37 16,-8 3-70-16,7-3-141 0,-6 0-335 15,-1 0-254-15,1 0-144 0,-7 0 394 16,6 0 293-16</inkml:trace>
  <inkml:trace contextRef="#ctx0" brushRef="#br0" timeOffset="80569.0068">15396 16665 113 0,'0'-11'194'0,"6"0"49"0,-6-4-6 0,6 4-20 16,-6-4-7-16,8 1 28 0,-8-5 140 15,6 5 33-15,0 3-54 0,-6 0 23 16,7 0-57-16,-7 0-63 0,6 7-56 0,-6 1-32 16,7 6-16-16,-7 5 0 0,0 3 0 15,0 7-8-15,0 7-11 0,7 8-1 0,-7 8-21 16,0 6-26-16,6 12-30 0,-6 11-16 16,12 3-12-16,-4 4-13 0,-2 0-6 15,0-4-18-15,8-4-32 0,-8-6-29 16,1-8-31-16,-1-7-36 0,-6-8-20 0,0-4-39 15,0-6-71-15,0-8-152 0,0-4-270 0,6-7-76 16,-6-3-92-16,-6-1 94 0,6-7 334 16</inkml:trace>
  <inkml:trace contextRef="#ctx0" brushRef="#br0" timeOffset="81290.0124">15605 17086 193 0,'6'-7'517'16,"0"3"169"-16,0 4-67 0,2 8-162 15,-2-1-71-15,7 4-58 0,-7 0-63 0,1 3-54 16,0 1-45-16,5 0-41 0,-6-1-36 16,2-3-27-16,-2 4-20 0,7 0-14 15,-7-1-14-15,1 1-1 0,0-4-4 0,-1 0-6 16,0-4 1-16,1 4-11 0,-7-3 0 16,7-5-11-16,-7 1-20 0,0 3-23 15,6-7-23-15,-6 4-24 0,0-4-40 0,0 0-44 16,0-4-72-16,0-3-89 0,0 0 8 15,0-8-45-15,-6-3-5 0,6-12 118 0,0-3 126 16,0-3 108-16,0-5 96 0,0 1 89 16,0 0 90-16,6 3 55 0,-6 4 14 15,6 4-28-15,1 7 19 0,0 0-20 0,-1 7-54 16,1 1-41-16,-1 6-30 0,0 1-16 16,1 3-4-16,0 4-5 0,-1 0-9 0,0 4-12 15,2 0-3-15,-2 7-9 0,7 0-15 16,-7 3-9-16,1 4-16 0,-1 5-12 0,7 2-11 15,-7 5-4-15,2-1-6 16,4 0-6-16,-5 4-7 0,-1-4 1 0,1 1-3 0,-1-5 7 16,1-3-6-16,-1 1 2 0,1-9-3 15,-7 1 3-15,7-4 1 0,-7 0-3 0,6-4-2 16,-6-3-14-16,0-1-12 0,0-3-15 16,0 0-21-16,6-3-8 0,-6-1-16 15,0-7-22-15,0 0-16 0,7-4 5 0,-7-3 27 16,7-1 23-16,-1-6 25 0,1 3 16 15,5 0 11-15,-5 0 21 0,6 4 28 16,-7 3 18-16,8 4 12 0,-8 4 4 16,1-1 4-16,-1 8-4 0,1 0-7 0,-1 4-4 0,1 0-8 15,-7-1-12-15,6 5-11 16,-6-4-2-16,6 3-9 0,2-3-6 0,-8 3 0 0,6-3-4 16,0-1-18-16,1 1-25 15,-1 0-35-15,1-4-38 0,6 0-15 0,-7-4 13 16,8 0 27-16,-2-3 26 0,2 3 23 15,-2-3 23-15,1 3 21 0,-6-3 21 0,6 3 28 16,-7 0 26-16,1 1 15 0,6 3 6 16,-7-4-8-16,1 4-14 0,-7 4-13 0,7-4-15 15,-1 3-10-15,1 1-11 0,-1 0-9 16,-6 0-9-16,6 3-2 0,2-3-2 16,-2 3-18-16,-6 0-34 0,6 1-48 0,-6-5-72 15,6 4-112-15,-6 1-211 0,0-1-218 16,0 0-108-16,0 1-14 0,-6 3 196 0,0-4 276 15</inkml:trace>
  <inkml:trace contextRef="#ctx0" brushRef="#br0" timeOffset="81993.3292">15285 17629 11 0,'0'-5'166'0,"0"2"64"0,-7-1-20 0,7 0-9 16,0 1-17-16,0-1 2 0,0 0 126 0,0 1 184 15,0 3-39-15,0-4-24 0,0 4-61 16,0 0-75-16,0 0-57 0,7 0-37 16,0 4-29-16,-1-1-23 0,1 5-23 0,5 3-24 15,2 0-21-15,-2 7-26 0,8 1-14 16,-1 3-13-16,-5 3-9 0,6-3-4 0,-1 4-1 15,-6-4-8-15,6 4 2 0,-5-5-4 16,-2 1-1-16,2-3-6 0,-1-5-7 0,-7 4-20 16,0-7-28-16,2 1-28 0,-2-5-40 15,0 0-52-15,0 1-95 0,-6-1-212 0,7-3-233 16,-7-4-122-16,0 0-54 0,7 0 292 0,-7 0 271 16</inkml:trace>
  <inkml:trace contextRef="#ctx0" brushRef="#br0" timeOffset="82170.932">15552 17661 205 0,'-6'-11'603'0,"0"4"168"0,-8 3-96 16,1 4-96-16,0 4-90 0,6 3-104 15,-5 1-87-15,-8-1-62 0,7 4-51 0,0 4-43 16,-6-1-34-16,-1 1-29 0,0 3-19 16,1 0-20-16,-1 1-21 0,0 3-9 0,8-4-36 15,-8-3-53-15,13 3-57 0,-5-3-78 16,5-4-113-16,7 0-227 0,0 0-189 0,0-4-137 15,0-4-12-15,7 2 359 0,-7-5 235 16</inkml:trace>
  <inkml:trace contextRef="#ctx0" brushRef="#br0" timeOffset="82389.7308">15448 17720 55 0,'13'0'317'0,"-7"-4"223"0,0 4 108 0,2 0-45 16,4 0-120-16,-5 0-45 15,6-3-108-15,-6 3-89 0,5-4-68 0,8 0-51 16,-7 4-39-16,7-3-28 0,0-1-21 0,-8 0-12 16,8 1-9-16,-7-1-17 15,7 4-27-15,-8 0-45 0,2 0-84 0,5 0-154 0,-6 0-235 16,-6 4-101-16,5-4-152 0,-5 3 32 16,0 1 330-16</inkml:trace>
  <inkml:trace contextRef="#ctx0" brushRef="#br0" timeOffset="82625.1492">15806 17559 278 0,'0'-4'192'0,"0"0"26"0,6 4 37 16,-6 0 116-16,7 0 153 0,0 0-40 16,-1 0-70-16,8 4-36 0,-8 0-78 0,7 3-75 15,0-3-57-15,0 7-40 0,-1-4-22 16,-4 4-8-16,4 0-5 0,-5 3-1 0,-1 1-5 15,1 0-4-15,-7 3-7 0,0-3-6 16,0 3-12-16,0 0-17 0,-7-3-15 16,1 3-9-16,-1-3-2 0,-5 0-7 0,4 0-15 0,2-4-48 15,0 0-62-15,-1-1-66 0,1-2-89 16,-1-1-173-16,7 0-223 0,-6-3-38 0,6 3-80 16,0-3 28-16,0-4 316 0</inkml:trace>
  <inkml:trace contextRef="#ctx0" brushRef="#br0" timeOffset="82973.1103">16073 17669 133 0,'7'-4'407'0,"6"0"249"0,-13 4 24 16,6 4-143-16,-6 0-77 0,0 3-75 16,-6 0-85-16,6 1-64 0,0 3-49 0,-7-4-36 15,1 4-32-15,6 3-23 0,-7-3-24 16,7 0-18-16,-6-3-12 0,6 3-7 0,0 0-5 15,0-4-4-15,6 1-4 0,-6-1-4 16,7 0-4-16,-1-3-4 0,1 3-2 0,-7-3 1 16,13-1-4-16,-7 1-3 0,8-4-2 0,-8 4 0 15,7-4-2-15,0-4-4 0,0 0-4 0,-1 4-2 16,2-7 6-16,-1 0-2 16,-6 3 4-16,-1-7 2 0,0 0-4 0,1 0 7 0,-7 0-1 15,0-4 0-15,0 4 0 0,-7 0 0 16,1 0 3-16,0 1 0 0,-8-1 1 15,2 3-3-15,4 1-3 0,-4 0-4 0,-1 3-33 16,6 0-54-16,-6 1-74 0,7 3-137 16,0 0-253-16,-2-4-169 0,8 4-99 15,-6 0 11-15,6-4 232 0,0 4 245 0</inkml:trace>
  <inkml:trace contextRef="#ctx0" brushRef="#br0" timeOffset="83140.5484">16191 17584 93 0,'12'-7'360'0,"2"0"266"0,-2-1 72 0,-5 5-105 15,6-1-59-15,-6 0-84 0,5 1-100 16,-5-1-82-16,6 0-60 0,-7 1-51 0,8 3-36 16,-8-4-24-16,7 0-28 0,-7 4-22 15,8-3-15-15,-8-1-14 0,7 4-4 0,-6-3-14 16,6-1-37-16,-7 4-42 0,-6 0-49 16,6-4-88-16,2 4-272 0,-2 0-413 15,-6-3-221-15,0 3 296 0,6 0 331 0</inkml:trace>
  <inkml:trace contextRef="#ctx0" brushRef="#br0" timeOffset="87971.7314">16966 16273 88 0,'0'3'83'0,"0"1"15"0,-7-4 12 16,7 4-7-16,-7-4-15 0,7 3-12 0,0-3-15 15,-6 0-5-15,6 4-8 0,-7-4-8 16,7 0-4-16,0 4 0 0,-6-4 1 0,6 0 3 16,0 0 1-16,-6 3-1 0,6-3 0 15,0 0 2-15,-8 0 19 0,8 0 24 0,0 4 22 16,0-4 30-16,-6 0 43 0,6 4 160 16,0-1 48-16,-6-3-13 0,6 4-40 0,0 0-89 15,0-1-76-15,0 1-53 0,-7-4-38 16,7 4-23-16,0-1-16 0,0 1-10 15,0 0-7-15,0-4-3 0,0 4 1 0,-6-1-1 16,6 1 0-16,0 0 2 0,6-1 0 16,-6 1 1-16,0 0 6 0,0-1-1 0,7 1-2 15,-1 0-5-15,0-1-3 0,2 1-4 16,-2-1-4-16,7 5-2 0,0-5-2 0,6 1-1 16,-5-4-1-16,5 4-3 0,-6-4-1 15,6 0 0-15,-5 0 3 0,5 0-2 16,-6 0 0-16,0 0-1 0,0-4 0 0,6 4 0 15,-5 0 0-15,-1-4 0 0,0 1 3 16,0 3-2-16,-1-4-1 0,8 0 0 0,-6 1 0 16,-2-4 0-16,8 3 2 0,-7 0-1 15,0-3 2-15,6 0 1 0,-12 3 0 16,6-3 0-16,-6-1-3 0,-1 4 5 0,0-3-6 16,2 0 2-16,-8-1-2 0,0 1 3 15,0 0-2-15,0-1 0 0,0 1-4 16,0 0 2-16,-8-1 1 0,2 1-5 0,0-4-5 15,6 4 2-15,-7 0-1 0,1-4 1 16,-1 3 2-16,0 1 4 0,1 0 2 0,-7 3-2 16,6-4 1-16,1 5 1 0,-7-1 0 15,6 0 0-15,-6 1-3 0,7-1 2 0,-7 0 3 16,0 4-1-16,-1-3-1 0,-5 3 0 16,6 0 0-16,0 0 0 0,-7 0 0 0,8 0-3 15,-8 0-1-15,1 3 3 0,5-3 1 16,-5 4 0-16,0 0 0 0,6-1 0 15,-7 1-2-15,6 3 1 0,2 1 1 0,-8-1 2 16,7 1 4-16,1 3 1 0,-2 0 4 16,1 0-5-16,0 0 1 0,7 3 4 15,-7 1-3-15,7-1 1 0,-2 5-1 0,2-1 3 16,0-3 3-16,6 3-1 0,0 0-1 16,0 4-3-16,0-3 5 0,0-1 1 0,6 0 1 15,-6 0-3-15,6 1 0 0,2-4-4 16,-2 3 0-16,0-3-1 0,7-1 3 0,-6 1 0 15,6-1 1-15,-1-3-3 0,2 0 0 16,-1 0-1-16,0 1 3 0,0-1 0 0,-1 0-2 16,8-4-3-1,-6 0 1-15,-1 1-2 0,-1-5 2 0,8 4-5 0,-7-3 2 0,0 0 0 16,0-1 0-16,7 1-5 0,-8-4 1 16,2 0 0-16,-1 4 0 0,-7-4 2 15,7 0 1-15,0 0 3 0,-7 0-4 0,2 0-1 16,-2 0-1-16,0 0 0 0,1 0 3 15,0 0 6-15,-7 0-3 0,6 0 1 16,-6 0 1-16,6 0-19 0,-6 0-37 0,0 0-46 16,7 0-63-16,-7 0-148 0,0 0-357 15,0 0-243-15,0 0-104 0,0 0 289 0,-7 0 297 16</inkml:trace>
  <inkml:trace contextRef="#ctx0" brushRef="#br0" timeOffset="89189.9677">17532 15826 17 0,'0'-4'171'0,"0"1"63"16,0-1-34-16,0 0-31 0,0 1-45 15,0-1-38-15,0-3-26 0,0 3-12 16,0 0-4-16,0-3 4 0,6 0 9 0,-6-1 13 16,7 1 14-16,-7-1 27 0,7 1 69 15,-7 0 182-15,6 3 22 0,0 0-28 16,2 1-32-16,-2 3-74 0,0-4-69 0,0 1-51 15,1 3-33-15,6 0-25 0,-6 0-13 16,5 3-15-16,-4-3-12 0,4 4-2 0,2-1-7 16,-8 5-1-16,7-5 1 0,-7 5-2 15,8-1-3-15,-14 0-4 0,6 5-5 0,-6-1 2 16,6 0-4-16,-12 3-3 0,6-3 1 16,-6 8-1-16,-1-5-2 0,-6 4 0 0,0-3-1 15,-1 3-1-15,2 1 8 0,-2-4 6 16,2-1 7-16,-1 1 2 0,6-4 3 0,-6 0 4 15,7-4 1-15,0 0-2 0,6-3-3 16,-8 3 2-16,8-3 2 0,-6-4 4 0,6 4 1 16,0-1 9-16,0-3 3 0,0 4 0 15,0-4 1-15,6 0-3 0,-6 3 0 0,8-3-3 16,-2 4 2-16,0 0-9 0,0-4-14 16,1 3-7-16,6 2-3 0,0-2 0 15,-7 0-1-15,8-3-6 0,-2 5-30 0,-4-2-40 16,4-3-45-16,-5 4-46 0,6-4-68 15,-6 4-168-15,-1-1-351 0,0-3-179 16,0 0-118-16,-6 0 383 0,0 0 292 0</inkml:trace>
  <inkml:trace contextRef="#ctx0" brushRef="#br0" timeOffset="89427.3511">17838 15797 146 0,'6'0'398'0,"-6"-4"241"0,7 4 0 15,-7 4-136-15,7-1-107 0,-1 1-42 16,0 0-82-16,1 3-70 0,6 4-48 0,0-4-34 16,1 4-24-16,-2 4-21 0,2-1-21 15,-2 1-17-15,1 3-12 0,1 1-8 16,-2 3-7-16,2 0-22 0,-8 0-29 0,7 3-42 16,0-3-65-16,-6 1-117 0,-1-5-186 0,0 0-85 15,1-3-127-15,-7-1 32 16,7-6 67-16,-7-1 150 0</inkml:trace>
  <inkml:trace contextRef="#ctx0" brushRef="#br0" timeOffset="89566.0382">18099 15958 138 0,'0'-26'384'0,"0"4"261"0,-7 7 25 16,7 4-141-16,-7 0-99 0,1 4-73 0,0 7-89 16,-1 0-72-16,-6 4-46 0,7 3-36 15,-7 4-28-15,-1 0-22 0,-6 8-24 16,8-1-13-16,-8 4-10 0,1 3-33 0,-7 8-64 15,6 1-112-15,1-2-264 0,5 1-304 16,2 0-185-16,-2-4 136 0,2-3 341 0</inkml:trace>
  <inkml:trace contextRef="#ctx0" brushRef="#br0" timeOffset="89803.3025">18099 16350 147 0,'6'4'514'0,"1"-1"231"16,-1 1-50-16,7 0-136 0,-6-4-64 16,-1 0-127-16,8 0-109 0,5 0-88 0,0-4-58 15,0 0-38-15,8 1-31 0,-8-1-16 16,8 0-11-16,5-3-5 0,-6 3-14 16,1 0-23-16,-2-3-39 0,1 3-72 0,0 4-136 15,-6-3-264-15,-1-1-158 0,1 4-181 16,-7-4 69-16,-6 4 349 0</inkml:trace>
  <inkml:trace contextRef="#ctx0" brushRef="#br0" timeOffset="90000.2705">18698 15983 352 0,'0'-7'635'16,"0"7"117"-16,0 0-139 0,0 0-88 0,0 4-105 15,0 3-104-15,0 0-80 0,6 4-50 16,-6 0-26-16,7 4-11 0,0 7-11 15,-7-3-22-15,6 6-25 0,0 4-20 16,0 0-15-16,-6 1-17 0,8 3-13 0,-8 0-14 16,6 0-8-16,0 0-26 0,-6 0-39 15,7-4-29-15,-1 0-36 0,-6-7-44 0,7 4-70 16,-7-8-168-16,7 1-312 0,-7-5-157 16,0 1-66-16,-7-4 306 0,7 0 265 0</inkml:trace>
  <inkml:trace contextRef="#ctx0" brushRef="#br0" timeOffset="90934.9867">17272 16962 79 0,'-7'7'96'0,"7"-3"31"0,-7-1 19 15,7 1-1-15,-6 0 9 0,6-1 30 16,-7-3 27-16,7 4 88 0,0-1 160 0,0-3 14 16,-6 4-2-16,6 0-37 0,0-4-100 15,-6 3-97-15,6-3-78 0,0 4-37 0,0-4-23 16,0 4-10-16,0-4-6 0,0 0-7 16,6 0-8-16,0 0-10 0,7 3-10 0,1-3-5 15,12-3-3-15,0 3 4 0,7 0 6 16,5 0 11-16,8 0 2 0,6-4-2 15,0 4-3-15,7 4-9 0,0-4-3 0,-2 3-7 16,2 1-9-16,0 0-7 0,-7-1-6 16,1 1-4-16,-2-4-3 15,-5 4-2-15,6-1-6 0,-6-3 2 0,-1 4-3 0,1-4 0 16,-1 0-1-16,-5 0 0 16,-1 0 3-16,0 0-2 0,-7 0-1 0,1 0 0 0,-14 0 4 15,1 0 4-15,-1 0-6 0,-5 0-34 16,-2 0-49-16,-5 0-63 0,-1 0-70 0,-6 0-75 15,0 0-213-15,0 0-446 0,0-4-174 16,-6 4 176-16,-7 0 389 0</inkml:trace>
  <inkml:trace contextRef="#ctx0" brushRef="#br0" timeOffset="91259.8358">17858 17211 418 0,'0'4'641'0,"0"-1"117"16,0 1-140-16,0-1-48 0,0 1-102 0,0 0-91 16,0 3-75-16,6 0-54 0,0 4-36 15,1 0-4-15,6 4-2 0,0-1-14 16,1 1-28-16,-2 3-26 0,2-3-28 0,5 4-24 15,1-1-21-15,-8 4-19 0,8-4-15 16,0 0-11-16,-7 4-3 0,6-3-7 0,-6-1-37 16,0-3-56-16,-6 3-71 0,6-3-81 15,-7-1-93-15,1-3-74 0,-1 4-162 0,1-4-335 16,-1 0-113-16,-6-4-12 0,6-3 415 16,-6-1 258-16</inkml:trace>
  <inkml:trace contextRef="#ctx0" brushRef="#br0" timeOffset="91447.0572">18138 17368 640 0,'-7'-3'671'0,"-6"-5"89"15,0 5-107-15,0 3-91 0,0 0-143 16,0 3-108-16,0 1-80 0,0 3-50 0,0 4-32 16,-6 0-28-16,-1 4-23 0,7 3-23 15,-7 0-23-15,0 4-24 16,-5 1-9-16,5-1-7 0,0 3-14 0,1-3-38 0,6 0-62 15,0 0-52-15,0-4-100 0,6-3-215 16,1 0-382-16,0-8-219 0,6 0 132 16,0 1 387-16,0-8 206 0</inkml:trace>
  <inkml:trace contextRef="#ctx0" brushRef="#br0" timeOffset="92533.2908">19661 17061 41 0,'-6'0'332'0,"6"0"287"0,0 0 67 16,0 3-101-16,-6-3-84 0,6 0-40 0,0 4-86 15,6-4-74-15,-6 0-60 0,6 0-41 16,-6 0-34-16,14-4-26 0,-8 4-13 15,7 0-8-15,-6 0-19 0,6 0-24 0,0 0-20 16,0-3-21-16,-1 3-10 0,8 0-10 16,-7 0-3-16,1 0-2 0,-2 3-2 15,-6-3-3-15,8 0-3 0,-1 0-28 0,-6 0-29 16,-1 4-47-16,1-4-68 0,-1 0-47 16,0 0-109-16,-6 0-263 0,8 4-345 0,-8-4-130 15,6 0 218-15,-6 3 358 0</inkml:trace>
  <inkml:trace contextRef="#ctx0" brushRef="#br0" timeOffset="92769.1614">19720 17225 322 0,'-6'15'685'0,"-1"0"154"0,1-1-110 0,-1-3-60 16,7 0-139-16,0 0-108 0,7-4-82 15,-1 1-38-15,7-5-45 0,7 5-34 0,0-5-33 16,5-3-16-16,1 0-29 0,0 0-34 16,7 0-34-16,-1 0-21 0,-5 0-21 0,5-3-13 15,-6 3-5-15,1-4-4 0,-9 4-3 16,2-4-26-16,0 4-56 0,-7 0-72 0,-7 0-94 16,8 0-108-16,-8 0-124 0,0 0-201 15,1 0-446-15,-7-3-144 0,7 3 385 0,-7 0 356 16</inkml:trace>
  <inkml:trace contextRef="#ctx0" brushRef="#br0" timeOffset="94336.1384">20756 16771 251 0,'0'0'214'0,"-6"0"70"0,6 0 40 0,-7 0 93 16,7 0 95-16,0 0-47 0,0-3-17 0,-7 3-67 16,7 0-89-16,0 0-71 0,-6-5-49 15,6 5-34-15,0 0-31 0,-7-3-32 0,7 3-26 16,0 0-16-16,0-4-9 0,-6 4-8 16,6 0-3-16,6-3-1 0,-6 3 6 0,7 0 1 15,-7 0 4-15,6-4 8 0,8 4 9 16,-2 4 11-16,2-4-2 0,-2 3 4 0,8 1-2 15,-7 4-4-15,7-2-4 0,-1 6-2 16,1 2-11-16,-8 5 0 0,2-1-6 0,-2 4-6 16,2 3-2-16,-8 2-1 0,1 2 0 15,-7 0 0-15,0 0-4 0,-7 4 3 0,1 0-3 16,-8 0 0-16,2 0-4 0,-8 0 2 16,1 3-3-16,-7-2 3 15,0-1 14-15,-1-4 15 0,7 0 10 0,-5-7 5 0,5 0-12 16,7-7-13-16,0 0-9 15,1-5-7-15,4 1 9 0,2-3 3 0,6-5 4 0,0 1-2 16,6 0-4-16,2-1-8 16,4-3-3-16,1 0 0 0,7 4-7 0,0-4 0 15,6 4 0-15,-1-4-2 0,1 0 5 0,7 3 3 16,-1-3 3-16,1 4 1 0,7 0 7 16,-8-1 0-16,7 1 2 0,-7-4 2 15,1 4 10-15,-7-1 3 0,-6-3 8 0,5 4 30 16,-11-4 19-16,6 0-10 0,-14 0-20 15,7 0-20-15,-7 0-20 0,1 0-44 0,-7 0-63 16,6-4-96-16,-6 4-118 0,0-3-163 16,0-1-234-16,0 0-538 0,-6 1-163 0,-1-5 512 15,7 5 351-15</inkml:trace>
  <inkml:trace contextRef="#ctx0" brushRef="#br0" timeOffset="96941.5392">20600 15316 3 0,'0'0'107'16,"0"4"-5"-16,0-4-16 0,-7 4-17 0,7-4-18 16,0 3-10-16,0-3-7 0,-7 5-3 15,7-5-1-15,0 3 4 0,0-3 6 0,-6 0 9 16,6 0 4-16,0 3 17 0,-7-3 12 15,7 0 4-15,0 0 2 0,0 0 2 0,0 0-4 16,-6 0-2-16,6 0-5 0,0 0-1 16,0 0 10-16,0 0 32 0,0 0 99 0,0-3 67 15,0 3 10-15,0 0-18 0,0-3-12 16,0 3-55-16,0 0-44 0,0 0-35 16,6 0-18-16,-6 0-15 0,0 0-7 0,7 0-5 15,-1 3-5-15,1 0-4 0,0 2-7 16,-1 2-2-16,8 4 0 0,-2 3-4 0,1 1-5 15,7 11-11-15,0 3-6 0,-2 4-3 16,9 11-4-16,-7 3-8 0,6 9-1 0,-7 2 4 16,1 0 0-1,0 9 4-15,-8-5 3 0,-6 8 5 0,1-8 4 0,0 4 9 0,-7-8 6 16,-7-7-2-16,7-3-3 0,-7-8-5 16,7-3-7-16,-6-8-10 0,0-6-11 15,0-1 1-15,6-8-6 0,-8 1-3 0,8-4-8 16,0-4 2-16,-6-3-4 0,6 3-4 15,-6-7-1-15,6 0-4 0,0 0-5 0,-7-4 0 16,7-3-5-16,-7 0-1 0,1-4 2 16,6-4 5-16,-7 1 1 0,1-5-6 0,0 1-5 15,-2-1 1-15,8 1 1 0,-6 0 0 16,0 3 3-16,0 1-2 0,-1-1 6 16,0 4-2-16,1 0 11 0,6 0-5 0,-7 4 0 15,1-1 0-15,-1 1-2 0,7 3 1 16,-7-3 4-16,1 3 0 0,0-3-2 15,0-1 2-15,-2 5 4 0,2-4-2 0,0-1-1 16,-1 5 7-16,1-5 1 0,6 5-1 16,-7-1-2-16,7 0 10 0,-7 1 7 0,7 3 2 15,0-4 10-15,0 4 5 0,7 0 7 16,-7 4 19-16,7 3 4 0,-1 4 4 0,7 4 8 16,-7 6 6-16,8 1 5 0,-2 8-4 15,2 3 4-15,-1 0 9 0,0 3-5 16,0 1 0-16,7-4-4 0,-8 0-5 0,1-7-8 15,7-5-3-15,-6 2-6 0,-2-9-7 16,1 1-2-16,0-4-5 0,6-4-10 0,-5-3-14 16,-2 0-8-16,2-8-9 15,5 0-4-15,-5-3 0 0,4-4-5 0,2-7-4 0,0-5-7 16,5-2-4-16,-5-8-7 16,7-7-19-16,-1-4-17 0,-7 0-32 15,1-4-34-15,-1 4-31 0,-6 4-18 0,1 0-9 0,-8 7-25 16,0 4-36-16,-6 2-52 0,0 6-65 0,0 2-60 15,0 5-186-15,0 6-370 16,0-3-80-16,-6 8 69 0,0-1 406 0,-2 1 233 16</inkml:trace>
  <inkml:trace contextRef="#ctx0" brushRef="#br0" timeOffset="97713.9758">20782 15694 42 0,'-14'-4'87'0,"8"1"5"16,-6-1-4-16,5 0-8 0,0-3-14 0,1 3-12 16,-1 1-8-16,1-5-2 0,-1 5-2 0,7-4 0 15,-7 3 0-15,7 0 19 0,0-3 23 16,-6 3 18-16,6 1 19 0,0-5 8 0,-6 4 4 15,6 1 33-15,0-5 110 0,-6 8 66 16,6-3-5-16,0-1-28 0,0 0-25 0,-8 1-64 16,8-1-56-16,0 4-45 0,0-4-24 15,-6 4-7-15,6 0-8 0,0 0-11 0,-6 0-6 16,6 0 1-16,-7 4 5 0,1 3 5 16,-8 4-4-16,8 0-2 0,-6 4-2 15,-2 4-1-15,-6 2-11 0,7 5-10 0,1 0-11 16,-2-1-9-16,2 1-10 0,-2 0-4 15,1-4-2-15,7 0-5 0,-7-4-4 0,6 0-10 16,1-3-14-16,0-1-21 0,6-2-23 16,-8-5-26-16,8 0-27 0,-6 1-31 15,6-5-42-15,0 1-46 16,0-4-36-16,6 0-32 0,-6 0 23 0,8-4 15 0,-2-3-41 16,0-4-75-16,1 0 10 0,6-8 79 15,-7 1 94-15,7 0 81 0,1-4 63 0,5 4 42 16,-6-4 32-16,6 3 27 0,-5 1 24 15,6-1 21-15,-8 5 12 0,8-1 7 0,-7 4 16 16,7 0 15-16,-2 4 32 0,-4 0 37 16,5-4 33-16,-5 3 44 0,4 5-3 0,2-4 25 15,-7 3-24-15,7 0-53 0,0 1-50 16,-1-1-41-16,-6 4-29 0,6 0-23 0,1 4-14 16,-7-1-7-16,7 1-4 0,-7 0-7 15,0 3-6-15,-1-4-2 0,-4 5-5 0,4-1-7 16,-5-3-2-16,-1-1-10 0,1 5-3 15,0-5-6-15,-1 1-7 0,-6 0-19 0,6-4-30 16,-6 3-47-16,0 1-88 0,6-4-208 16,-6 4-393-16,0-4-241 0,0 0 139 15,0 3 368-15</inkml:trace>
  <inkml:trace contextRef="#ctx0" brushRef="#br0" timeOffset="98111.9398">21766 15555 303 0,'0'0'584'0,"0"0"122"0,0 0-77 0,6 0-82 16,-6 3-39-16,0-3-93 0,6 0-80 16,1 0-66-16,0 0-48 0,5 0-36 0,1-3-10 15,7 3-31-15,0-4-36 0,-1-3-28 0,7 3-23 16,0 1-18-16,7-5-13 0,-1 5-10 15,1-5-5-15,-1 5 0 0,8-1-31 16,-8 0-53-16,-6 1-62 0,6 3-60 0,-6 0-18 16,-6 0-37-16,0 0-97 0,-7 0-289 15,-1 3-238-15,-4-3-65 0,-8 4 106 0,-8 0 365 16</inkml:trace>
  <inkml:trace contextRef="#ctx0" brushRef="#br0" timeOffset="98300.4319">21863 15676 399 0,'-20'18'640'0,"1"0"120"0,6-3-127 0,0-4-13 16,13-4-87-16,0 0-105 0,0 1-86 0,6-5-70 16,1 1-37-16,-1-4-37 0,8 4-42 15,-2-4-34-15,8 0-38 0,-7 4-29 16,7-4-21-16,0 0-2 0,5 0-15 0,-5 0-24 16,6 0-55-16,6 0-59 0,-5 0-79 15,-1 0-82-15,0 0-84 0,-1-4-241 16,1 4-379-16,1-4-187 0,-8 0 332 0,0 1 364 15</inkml:trace>
  <inkml:trace contextRef="#ctx0" brushRef="#br0" timeOffset="98535.2278">22345 15390 226 0,'0'-15'553'0,"0"8"131"0,0 0-86 16,-7 3-156-16,14 0-45 0,-7 4-43 15,7 4-60-15,-1 0-55 0,7-1-39 0,0 5-29 16,0-5-26-16,7 8-14 0,-8-3-10 15,8 6-12-15,0 1-13 0,5 3 3 16,-5 0-6-16,0 8-12 0,-7 0-11 16,0 0-19-16,0 3-14 0,-7 4-5 0,1 0-11 15,-7 0-4-15,-7 3-9 0,-5 1 2 16,-8 3-7-16,0-3-2 0,-5 3-17 0,-2 0-30 16,-5-3-35-16,-1 0-53 0,7-4-60 15,0-4-73-15,6-7-155 0,8 0-311 16,-2-7-197-16,1-4-142 0,7-4 376 0,6-3 296 15</inkml:trace>
  <inkml:trace contextRef="#ctx0" brushRef="#br0" timeOffset="99014.2183">23165 15709 54 0,'27'-19'278'15,"-8"-3"262"-15,-6 1 108 0,1-1-52 0,-2-1-135 16,1-2-27-16,-6 3-101 0,-7-4-86 16,7 4-71-16,-7 0-48 0,0 0-37 0,-7 4-24 15,0-1-15-15,1 5-13 0,-7 3-5 16,-1 4 1-16,2 3 12 0,-8 4 11 0,1 7 9 16,-1 4 3-16,-6 7 16 0,7 8 3 15,-7 4 2-15,-7 6 7 0,13 4 2 0,-6 1-14 16,6-1-17-16,8 0-16 0,-1 1-15 15,-1-5-12-15,14-3-4 0,0 0-8 16,0-7-6-16,7-4 2 0,0-4-1 0,-1-3-12 16,13-4-25-16,-5-4-31 0,-2 1-24 15,8-8-15-15,0 0-11 0,-1-4 8 0,7-3 9 16,-6-5-3-16,-1-2-6 16,7-5-12-16,-6-3-2 0,6-7 21 0,-7-4 30 0,8 0 32 15,-7-3 34-15,-8 6 13 16,2 5 16-16,-2 3 30 0,1 7 27 0,-6 4 18 15,0 7 9-15,-1 4 4 0,0 4 0 16,1 7 15-16,-7 0-6 0,7 4-16 0,-7-1-14 16,6 5-26-16,-6-1-21 0,0 0-14 15,0 4-14-15,6-4-13 0,-6 5-32 0,7-1-70 16,0 0-78-16,-7-4-84 0,6 0-103 16,1 0-269-16,5-3-352 0,-5-4-104 0,0 0 191 15,-1-3 398-15</inkml:trace>
  <inkml:trace contextRef="#ctx0" brushRef="#br0" timeOffset="99200.218">23693 15720 325 0,'13'-19'632'15,"0"1"136"-15,-7 3-117 0,2 1-57 0,4 3-116 16,-5 0-119-16,6-1-100 0,0 2-77 16,-7-1-57-16,8 3-41 0,-2-3-32 0,2 4-16 15,-2 0-29-15,1-1-58 0,7 1-68 16,-7 0-94-16,6 3-175 0,-5 1-317 15,-1-1-122-15,-1 4-53 0,2-4 187 0,-8 8 310 16</inkml:trace>
  <inkml:trace contextRef="#ctx0" brushRef="#br0" timeOffset="99356.2348">23843 15639 430 0,'-19'22'666'0,"-1"0"156"0,0-4-61 15,7-3-51-15,0-1-165 0,0-3-134 0,7 0-102 16,0-3-49-16,-2-1-56 0,8 1-66 15,0-5-42-15,8 1-31 0,-8 0-27 0,12-1-55 16,-5 1-69-16,12-4-69 0,-6 4-77 16,7-4-73-16,0 0-160 15,-1 3-332-15,7-6-186 0,-6 3-86 0,6-4 387 0,-7 0 306 16</inkml:trace>
  <inkml:trace contextRef="#ctx0" brushRef="#br0" timeOffset="99689.929">24266 15401 100 0,'13'-15'409'16,"1"4"252"-16,-8 4 9 0,0 0-136 0,0 3-69 16,2 4-65-16,4-4-94 0,-5 4-81 15,-1 0-59-15,8 4-41 0,-2-4-33 0,2 7-24 16,5 1-16-16,-6-1-11 0,6 4-11 16,-5 4-12-16,6 3-6 0,-8 4-3 15,1 0-1-15,0 0-6 0,-6 4 5 16,-7 3 0-16,0 0-4 0,-7 0 1 0,-6-3-3 15,0 7-1-15,-7-4 0 0,-6-3 21 16,7-1 39-16,-7-3 32 0,6 1 30 16,1-5 38-16,-1 0 19 0,0-3 5 0,8-1-7 15,-1-3-31-15,0 0-34 0,6-3-21 16,1-1-8-16,0-3-5 0,6-1-12 16,0 1-7-16,6 0-13 0,0-4-17 0,7 3-9 15,1-3-8-15,-2-3-4 0,14 3-42 0,-6-4-54 16,13 0-78-16,-7 1-109 15,6-1-117-15,7 0-140 0,-6-3-318 0,6 3-306 0,-7 1-33 16,1-1 459-16,-1 4 333 0</inkml:trace>
  <inkml:trace contextRef="#ctx0" brushRef="#br0" timeOffset="99823.1179">24826 15888 331 0,'14'11'669'0,"-8"0"164"16,7 0-71-16,-7 0-20 0,1 0-138 15,-7 0-131-15,7 0-90 0,-1 0-91 0,-6 0-89 16,6-4-65-16,-6 4-68 0,0-3-107 15,0 3-125-15,0-1-136 0,0 1-118 16,0-3-298-16,0 3-372 0,-6 0-104 0,0 4 399 16,-1-4 320-16</inkml:trace>
  <inkml:trace contextRef="#ctx0" brushRef="#br0" timeOffset="100534.591">25986 15163 100 0,'12'-19'407'0,"2"1"255"0,-8 4 9 0,7 3-152 0,-7 0-90 16,-6 3-46-16,8 5-71 0,-2 3-58 0,-6 0-53 16,6 7-22-16,-6 0-20 0,0 8-16 15,0 3-17-15,-6 8-20 0,0 3-18 16,-2 8-12-16,2 7-3 0,-7 7-19 0,-7 0-9 15,2 4-14-15,-2 0-11 0,0-3-6 16,1-5-2-16,-1-7-8 0,7-3 0 0,-7-8 0 16,14-7 5-16,-7-3-3 0,6-5-4 15,7-3-2-15,0-7-3 0,0-1-1 0,0-3-11 16,0-3-10-16,7-1-13 0,6-7-1 16,0 0 6-16,0-3 8 0,6-5 7 0,1-3-1 15,6 4 5-15,-7-4 4 0,7 7 9 16,1 1 24-16,-1 6 19 0,0 1 22 15,-7 7 13-15,1 7 16 0,-7 1 1 0,0 3 4 16,0 4-2-16,-7 3 0 0,1 0 2 16,0 0-2-16,-7 1-1 0,0 3-10 0,-7-4-10 15,0 0-20-15,-6 1-13 0,7-1-14 16,-7-3-16-16,-6-1-15 0,-1 1-54 0,1-1-76 16,-1-3-71-16,-6-3-64 0,-1-1-48 15,9 0-27-15,-9-3-69 0,7-4-246 16,8 0-255-16,-8-4-95 0,14 1 128 0,-8-8 372 15</inkml:trace>
  <inkml:trace contextRef="#ctx0" brushRef="#br0" timeOffset="100869.4526">26363 15375 94 0,'20'0'377'0,"-1"4"294"16,-5 0 33-16,-2 3-129 0,2 0-48 15,-1 1-96-15,6-5-111 0,-6 5-96 16,0-5-67-16,7 1-51 0,-1-1-39 0,-6 1-23 15,7 0-16-15,-1-4-8 0,1 3-19 16,0 1-38-16,-1 0-44 0,-6-1-40 16,0 1-47-16,-7 0-72 0,1 3-117 0,0 0-105 15,-7 1-35-15,-7 3-49 0,-6 4 115 16,0-1 123-16,-7 1 132 0,0 7 133 0,-5-4 138 16,5 4 137-16,-6 0 148 0,7 0 105 15,-1-4-48-15,7-3 11 0,0 0-65 16,0-4-79-16,6-4-69 0,7 0-64 0,-6 1-53 15,6-5-38-15,6 1-32 0,-6-4-16 16,7 3-29-16,0-3-48 0,-1 0-95 16,7 0-166-16,0 0-305 0,0 0-145 0,0 0-132 15,6 0 102-15,1-3 351 0</inkml:trace>
  <inkml:trace contextRef="#ctx0" brushRef="#br0" timeOffset="101030.3755">26969 15522 352 0,'7'0'654'0,"-7"4"133"16,0-1-142-16,0-3-31 0,0 4-95 0,0-4-111 16,6 4-107-16,0-1-83 0,2-3-65 15,-2 0-48-15,6 4-30 0,2-4-23 16,5 0-25-16,1 0-45 0,0 0-66 0,-1 0-53 16,7 0-81-16,0 0-162 0,7 0-328 15,-7 0-196-15,0 0-121 0,-1-4 305 16,1 4 325-16</inkml:trace>
  <inkml:trace contextRef="#ctx0" brushRef="#br0" timeOffset="101201.9131">27536 15338 297 0,'6'-18'626'0,"1"7"142"0,-7 4-100 0,0 3-23 16,0 4-94-16,-7 0-105 0,7 11-93 16,-13 0-64-16,7 12-22 0,-8-2-45 0,2 9-51 15,-2 2-51-15,2 5-36 0,-1 4-30 16,-1-1-16-16,2 0-25 0,-2 1-65 15,8-1-92-15,0-4-114 0,-1 1-107 0,7 0-146 16,0-4-363-16,0-4-162 0,7-4 3 16,-7 1 348-16,6-4 319 0</inkml:trace>
  <inkml:trace contextRef="#ctx0" brushRef="#br0" timeOffset="101343.5349">27639 15940 408 0,'14'3'698'0,"-8"1"150"16,1 3-74-16,0-3-76 0,-7 3-164 0,6 0-150 15,-6 1-115-15,7 3-79 0,-7 0-56 16,0 0-43-16,0 0-103 0,0-1-129 16,0 9-131-16,-7-4-293 0,7-1-486 0,-6 5-160 15,-8-5 349-15,2 5 341 0</inkml:trace>
  <inkml:trace contextRef="#ctx0" brushRef="#br0" timeOffset="103103.2329">23433 16911 121 0,'12'-5'113'0,"2"-2"63"0,-1 0 14 0,0-1 58 0,6-2 127 15,-5-1 135-15,-2 0-5 0,8 0-75 16,-7-4-4-16,0 0-76 0,-6 1-73 0,-1-4-57 15,0 2-38-15,1 2-30 0,-7-4-24 16,0 3-22-16,0 0-19 0,-7 1-21 16,7-1-20-16,-6 4-15 0,0 4-10 0,-8 0-1 15,1-1 6-15,7 8 10 0,-14 4 9 16,8 7 10-16,-8 4 13 0,7 6 22 16,-7 12 10-16,0 7-1 0,1 12-9 0,0 10-10 15,6 4-10-15,-7 7-13 16,7 1-12-16,6-5-10 0,1 1-13 0,0-8-8 15,-1-7-6-15,7-3 1 0,0-9-6 0,0-6-9 16,0 0-36-16,0-12-58 0,0-3-67 16,0-3-52-16,0-8-66 0,-7-1-58 0,7-2-182 15,0-5-318-15,0 1-71 0,-6-8-4 16,6 1 204-16,-7-5 331 0</inkml:trace>
  <inkml:trace contextRef="#ctx0" brushRef="#br0" timeOffset="103299.0918">23192 17255 292 0,'-7'-11'630'15,"7"0"131"-15,-6 7-112 0,6 4-52 16,0 0-70-16,0 0-93 0,6 0-82 0,-6 4-76 16,7-4-58-16,-1 0-36 0,7 3-45 15,-6-3-44-15,5 4-32 0,2-4-21 16,-1 0-14-16,7 4-40 0,-2-4-68 0,2 0-85 16,0 0-74-16,-1 0-92 0,1 0-210 15,0-4-318-15,-1 0-162 0,1 1 68 16,0-1 397-16</inkml:trace>
  <inkml:trace contextRef="#ctx0" brushRef="#br0" timeOffset="103457.5323">23915 16669 259 0,'6'-4'612'0,"-6"8"131"16,-6-4-103-16,6 3-103 0,-7 1-65 0,0 0-102 15,1-1-102-15,0 1-85 0,-1-1-64 16,0 5-41-16,1-1-31 0,-7 0-37 0,6 4-65 15,1 0-105-15,-1 4-195 0,1-1-361 16,0 5-188-16,-1 3-62 0,0 0 360 0,1 4 255 16</inkml:trace>
  <inkml:trace contextRef="#ctx0" brushRef="#br0" timeOffset="103699.893">24005 17016 296 0,'8'-3'623'0,"-2"-1"142"15,0 4-97-15,-6-4-28 0,0 4-99 16,0 0-116-16,-6 4-99 0,6 0-73 0,-6-1-48 16,-2 5-27-16,-4 3-25 0,5 3-25 15,-6 5-26-15,6 3-18 0,-5 3-20 0,-2 1-15 16,8 3-16-16,0 0-12 0,6 5-4 16,0-5-5-16,0 4-8 0,6-4-19 0,0 1-47 15,8-5-59-15,-2-3-59 0,2-4-60 16,-1-3-33-16,7 0-80 0,-8-4-199 15,8-4-245-15,-7-3-121 0,0-1 6 0,0-6 306 16,-1-5 268-16</inkml:trace>
  <inkml:trace contextRef="#ctx0" brushRef="#br0" timeOffset="103885.872">24260 17115 384 0,'13'-14'589'16,"-7"3"115"-16,-6 4-96 0,7 3-74 15,0 4-38-15,-1 4-80 0,0 3-70 0,0 0-56 16,2 4-50-16,-2 4-22 0,0-1-22 15,1 8-34-15,-1 0-28 0,8 4-36 16,-8 0-28-16,0 3-21 0,8 0-19 16,-8 0-10-16,7 5-7 0,0-5-15 15,-6 0-48-15,5-7-51 0,-5 4-59 0,0-8-53 0,-1 1-32 16,0-5-19-16,2-3-80 0,-2-4-186 16,-6 1-196-16,0-5-88 0,6 1-10 15,-6-4 136-15,0-4 312 0</inkml:trace>
  <inkml:trace contextRef="#ctx0" brushRef="#br0" timeOffset="106397.4955">24520 17061 142 0,'0'0'87'15,"6"-4"16"-15,-6 0-13 0,8-3-16 16,-2 3-11-16,0 0-8 0,-6 1-3 0,7-5 4 15,-1 5 16-15,-6 3 16 0,7-4 10 16,-7 0 9-16,0 1 30 0,6 3 69 16,-6-4 91-16,7 4 47 0,-7-4-12 0,6 4-41 15,-6-3 3-15,6 3-57 0,-6-4-51 0,8 0-39 16,-8 4-26-16,6-3-22 0,-6-1-13 16,0 4-9-16,6-3-4 0,-6-1 5 0,0 0 4 15,7 1-1-15,-7-1-9 0,0 4-11 16,0-4-11-16,0 4-1 0,0 0 1 15,0 0 5-15,-7 4 0 0,1 3-4 0,-8 4-10 16,2 7-12-16,-8 4-5 0,-5 4-6 16,-8 7-2-16,1 7-4 0,-8 1-2 0,1 3-2 15,0 0-3-15,7-4-3 0,-1-4-8 16,7-2-35-16,6-5-48 0,8-7-58 0,4 0-89 16,2-8-162-16,12-3-316 0,-6-3-141 15,8-5-100-15,-2-3 241 0,0 0 320 16</inkml:trace>
  <inkml:trace contextRef="#ctx0" brushRef="#br0" timeOffset="106722.1824">24806 16947 286 0,'20'-7'557'0,"-6"3"135"16,-2-3-70-16,1 3-106 0,7 4-26 16,-7-4-95-16,0 4-82 0,0 0-57 0,-6 4-40 15,6 3-32-15,-1 4-21 0,2 4 3 16,-8 3-11-16,0 8-23 0,1 3-11 0,-7 8-25 16,0 3-17-16,-7 4-15 0,1 3-20 15,0 5-16-15,-8-5-9 0,-5 5-3 16,6-4-6-16,-6-5-37 0,-1-2-79 0,0-8-86 15,1-4-88-15,6-3-78 0,0-4-265 16,-1-8-434-16,8 1-151 0,-7-12 358 0,7 2 363 16</inkml:trace>
  <inkml:trace contextRef="#ctx0" brushRef="#br0" timeOffset="106959.7149">25106 17083 158 0,'14'0'598'16,"-8"3"242"-16,0-3-61 0,1 0 26 0,-1 0-131 15,1 0-148-15,0 0-100 0,-7 0-84 16,6-3-84-16,0 3-76 0,2 0-55 0,-2-4-41 16,0 0-31-16,7 4-19 15,0-3-14-15,0-1-39 0,7 0-62 0,0 1-64 16,-1 3-61-16,7-4-64 0,0 4-79 0,0-4-139 15,-7 4-372-15,7-4-214 0,-6 4-22 16,-7 0 404-16,0 0 300 0</inkml:trace>
  <inkml:trace contextRef="#ctx0" brushRef="#br0" timeOffset="107086.3733">25341 17170 561 0,'-14'18'692'0,"8"-2"112"15,6-2-94-15,-6-3-89 0,6 0-158 16,0-4-143-16,6-3-109 0,-6 3-77 0,6-3-87 15,8 0-111-15,-8-4-187 0,14 0-384 16,-7 3-381-16,7-6-150 0,-1 3 462 0,1 0 284 16</inkml:trace>
  <inkml:trace contextRef="#ctx0" brushRef="#br0" timeOffset="111971.5121">11046 3875 10 0,'-8'5'281'16,"-4"-2"189"-16,5 5 70 0,1-5 10 0,-8-3-106 16,8 4-111-16,0-1-13 0,-8-3-62 15,8 4-63-15,0-4-58 0,-1 0-43 16,0 0-34-16,1 0-21 0,-1 0-18 0,1 0-11 15,6 0-41-15,-6 0-87 0,-1 0-118 0,7 0-170 16,-7 0-55-16,7 0-184 0,-6 0-49 16,6 0 91-16,-6 0 268 0</inkml:trace>
  <inkml:trace contextRef="#ctx0" brushRef="#br0" timeOffset="112659.467">8707 6121 269 0,'13'22'208'16,"-7"-4"23"-16,8 1-26 0,-8-4-54 15,1-1-49-15,-1-3-34 0,1 0-23 16,-1 0-17-16,1 0-11 0,-1 0-4 0,-6-4-4 16,6 4-3-16,2-3-2 0,-8-1 1 15,6 0-1-15,0 1 0 0,-6-1-3 0,7 4 1 16,0-7 0-16,-7 3 2 0,6 1-3 16,0-1-1-16,1-3 0 0,6-1-2 0,-6 1-16 15,12-4-30-15,-6-4-36 0,6 1-44 16,7-5-36-16,0-3-12 0,13 0 22 15,1-7 34-15,-1-1 28 0,13 1 25 0,0-4 26 16,0 0 14-16,7-3 14 0,0 3 33 16,-1-4 33-16,1 4 21 0,0 0-4 15,-8 4-10-15,1-1-12 0,1 1-12 16,-8 7-12-16,1-3-8 0,-7 2-7 0,0 5-4 16,-7 0-1-16,1-1-7 0,-7 5-14 0,6-1-19 15,-12-3-26-15,7 7-20 0,-15-4 4 0,8 0 16 16,-7 1-4-16,0 3-41 15</inkml:trace>
  <inkml:trace contextRef="#ctx0" brushRef="#br0" timeOffset="112896.0074">10101 5872 79 0,'6'-7'49'0,"0"-1"-1"0,2 1-10 0,-2 3-11 15,0 1-8-15,7-4-6 0,-6 3-4 16,6 0-3-16,1 4-2 0,-2-3 1 15,1 3 9-15,0 0 4 0,0 0 8 0,-7 0 7 16,8 3 4-16,-8-3-5 0,0 4-5 16,1-4-10-16,0 4-7 0,-1-1-15 0,1 1-25 15,-7 3-26-15,0-3-8 0,6 3 12 16,-6-3 7-16,0 3 7 0,0 0 0 0,7-3-8 16,-7 4-17-16</inkml:trace>
  <inkml:trace contextRef="#ctx0" brushRef="#br0" timeOffset="113098.4629">10772 5704 185 0,'97'-37'132'0,"1"4"24"0,-1-3-34 0,-5 6-35 16,-7 1-25-16,-7 3-17 0,0 4-11 16,-13 0-2-16,-6 4 7 0,-7 3 10 0,-1 4 6 15,-11 0-3-15,-7 0-3 16,-7 4-9-16,-7 3-4 0,1 1 4 0,-8 3 8 15,-4-4-6-15,-8 4-12 0,6 0-11 16,-6 0-6-16,-6 4-15 0,6-4-23 0,-8 0-44 16,-4 3-62-16,-2 1-77 0,2 0-12 15,-8-1 49-15,-6 1 14 0,0 0-32 0</inkml:trace>
  <inkml:trace contextRef="#ctx0" brushRef="#br0" timeOffset="113430.9219">11117 5564 164 0,'-26'15'136'15,"-1"0"44"-15,-5 3-20 0,6-3-7 0,-7 3-8 16,7 0-9-16,1 1-4 0,-1-1-7 16,-1-3-12-16,1 3-13 0,6 1-19 0,1-5-22 15,0 1-18-15,6-4-13 0,-1 3-11 16,2-3-6-16,-2 0-6 0,8-3 2 16,0-1 3-16,-1 0 12 0,7-3 11 15,-6-1 12-15,-1 1 14 0,7 0 9 0,0-4-1 16,-7 3-5-16,7-3-12 0,0 4-9 15,0-4 0-15,0 4-8 0,-6-4-9 0,6 0-9 16,0 3-5-16,0-3-4 0,0 0-12 16,-6 0-10-16,6 0-10 0,0 0-10 15,0 0-13-15,-7 0-6 0,7 0-5 0,0 0-3 16,0 0-2-16,0 0 5 0,-7 0 7 16,7-3 6-16,0 3 1 0,0 0-11 0,0-4-25 15,0 4-36-15,-6 0-48 0,6-4-97 16,0 4-26-16,0-3 79 0,0 3-20 0,-6-4 2 15</inkml:trace>
  <inkml:trace contextRef="#ctx0" brushRef="#br0" timeOffset="115964.9157">15721 2487 98 0,'7'4'232'0,"0"3"84"0,-7-3 31 16,6 0-21-16,-6-4 5 0,6 3 0 0,-6 1-9 15,7-4-37-15,-7 4 5 0,7-4-20 16,-7 0-39-16,6 0-34 0,0 0-21 0,1 0-20 15,-7 0-16-15,7 0-21 0,-7 0-23 16,6-4-24-16,1 0-18 0,-7 1-18 16,6-1-10-16,-6 0-10 0,0-3-5 0,0 0-8 15,0-1-2-15,0 1 0 16,-6-4 2-16,-7 4-2 0,6-5-1 0,-6 1 0 0,0 0-3 16,0 0 2-16,-7 4 1 0,7 0 0 15,-7 0 0-15,2 3-3 0,-2 0 0 16,7 4 2-16,-7 0 1 0,0 8 0 0,1-5 5 15,6 8 9-15,-6 7 7 0,-1 4 5 16,1 4 10-16,-1 15 10 0,0 6 15 0,1 8 15 16,-1 11 33-16,0 8 14 0,8-1 8 15,-2 7-4-15,2-3-15 0,5 4-15 0,1-5-14 16,6-2-13-16,0-5-9 16,0-6-18-16,6-8-12 0,1-12-7 0,-7 2-6 0,6-12-8 15,0 0-1-15,2-8-2 0,-2-3 1 16,-6-3-1-16,6-5-5 0,-6 1-18 0,6-4-29 15,-6-4-37-15,0 0-16 16,0-3-40-16,0 3-112 0,0-7-127 0,0 4-172 16,0-8-351-16,0 1-72 0,-6-5 17 15,0-2 201-15,-8-9 356 0</inkml:trace>
  <inkml:trace contextRef="#ctx0" brushRef="#br0" timeOffset="116170.6329">14992 3289 235 0,'-13'-7'673'0,"0"3"211"0,0 4-47 0,6-3-76 15,7-1-213-15,-6 4-185 0,6-4-122 0,6 4-77 16,-6 0-39-16,14-3-26 0,-2 3-26 16,8 0-23-16,6-4-13 0,13 0-11 0,6 1-7 15,8-1-7-15,12 0-18 0,0 1-36 16,7-4-48-16,-1 3-44 0,1-3-18 0,-7-1-35 16,1 1-51-16,-9 3-92 0,2-3-186 15,-6-4-138-15,-7 0-106 0,-1 0-34 16,-6-8 144-16,-7 1 295 0</inkml:trace>
  <inkml:trace contextRef="#ctx0" brushRef="#br0" timeOffset="116368.3666">16548 2191 678 0,'0'3'764'0,"8"1"77"0,-16 0-9 0,8-1-189 15,-6 1-200-15,0 3-154 0,6 0-107 16,-7 4-81-16,0 0-60 0,1 4-38 15,-1 0-12-15,-5 3-3 0,5 4-5 0,-6 0-17 16,0 4-34-16,0-1-45 0,0 8-58 16,-1 0-100-16,-4 4-248 0,4 3-233 0,-5 0-111 15,5 1 5-15,-4-1 282 0,4 0 249 16</inkml:trace>
  <inkml:trace contextRef="#ctx0" brushRef="#br0" timeOffset="116588.9806">16373 2967 194 0,'6'0'650'0,"1"0"203"0,-7 0-103 16,6 0-25-16,-6-4-182 0,0 4-175 0,0 0-130 15,-6 0-87-15,6 4-56 0,-7 0-34 16,1 3-11-16,-1 4 4 0,0 4 11 16,1 3 7-16,-6 4 2 0,4 4-14 0,2-1-13 15,-7 5-14-15,7 2-12 0,6-2-4 16,-7 3-5-16,7 0-8 0,0 0-3 15,7 0-11-15,-7-4-43 0,6-3-55 16,1-1-44-16,-1-6-34 0,8-1-76 16,-8 1-176-16,0-8-331 0,7-4-100 0,0-4-86 15,0-3 268-15,1-3 306 0</inkml:trace>
  <inkml:trace contextRef="#ctx0" brushRef="#br0" timeOffset="116807.647">16731 2868 487 0,'26'0'680'0,"-6"4"142"0,-8 3-60 0,2 8-74 16,-1 0-168-16,-1 7-163 0,8 7-121 16,-6 0-82-16,-2 4-46 0,8 4-35 0,-1 3-21 15,1 4-19-15,-1 0-12 0,7 0-10 16,-6-4-1-16,0 8-10 0,-1-8-23 16,1-3-49-16,-1-1-51 0,1-6-62 15,-7-5-95-15,0-3-176 0,-1-7-294 0,-4-4-63 16,4-7-79-16,-5-4 153 0,-1-4 335 15</inkml:trace>
  <inkml:trace contextRef="#ctx0" brushRef="#br0" timeOffset="116959.2313">17180 3084 447 0,'0'-11'684'0,"-6"4"126"0,-1 3-123 0,1 4-77 16,-7 8-167-16,-7 3-143 0,1 7-106 0,-7 4-74 15,0 3-43-15,-7 9-27 0,7 2-20 16,-6 1-9-16,-1 3-9 0,7 1-16 15,0-1-30-15,7-4-43 0,-1-7-67 0,6-2-96 16,8-9-213-16,0-4-243 0,6-6-180 16,0-5-22-16,0-6 337 0,6-5 228 15</inkml:trace>
  <inkml:trace contextRef="#ctx0" brushRef="#br0" timeOffset="117146.9267">17278 2920 381 0,'46'0'664'0,"-13"3"135"0,-1 8-104 0,-13 0-15 15,1 4-144-15,-7 3-158 0,0 8-118 16,0 0-96-16,-7 3-56 0,8-4-32 0,-8 8-7 16,0 0 4-16,-6 0 1 0,0 0-6 15,0 4-15-15,-6-1-13 0,0 5-16 0,-1-5-26 16,0 5-69-16,1-9-99 0,-1 2-72 16,1-5-127-16,0-3-245 0,-1-8-242 0,0-4-129 15,7-3 91-15,0-3 386 0</inkml:trace>
  <inkml:trace contextRef="#ctx0" brushRef="#br0" timeOffset="117335.4979">17897 3025 657 0,'26'-3'886'0,"6"6"175"0,-12-6-21 16,-1 3-270-16,1 0-173 0,0 0-192 15,-1-3-190-15,7-1-173 0,0 0-138 0,7 4-109 16,-1-7-84-16,7 3-31 15,-6 4-59-15,-1-4-171 0,-6 1-226 0,0-1-42 16,-6 4-19-16,-1 0 119 0,-5 0 324 16</inkml:trace>
  <inkml:trace contextRef="#ctx0" brushRef="#br0" timeOffset="117559.6016">18209 3187 537 0,'-19'29'845'0,"12"0"174"15,-6-7 52-15,7-7-261 0,0 0-212 0,6-4-179 16,0 0-139-16,6-7-97 0,0 3-62 15,1-3-43-15,6-1-32 0,0 1-18 0,-1-4-9 16,2 4-9-16,6-4-3 0,-8 0-5 16,1 3-1-16,7-3-1 0,-7 4 0 0,0-4 0 15,0 4 0-15,0-4 3 0,-6 3-2 16,5-3 3-16,-4 0-3 0,-2 4 3 16,0-4 1-16,-6 0-4 0,7 0-13 15,-1 0-29-15,-6 0-43 0,7 3-51 0,-1-3-43 16,-6 0-41-16,7 0-37 0,-7 0-38 15,6 0-82-15,-6 0-303 0,6 0-381 0,-6 0-155 16,8-3 473-16,-8 3 279 0</inkml:trace>
  <inkml:trace contextRef="#ctx0" brushRef="#br0" timeOffset="120600.1739">19616 2612 67 0,'6'-4'67'0,"-6"1"-11"0,7-1-33 0,-7 0-20 15,7 1-5-15,-7-5-1 0,6 4 7 0,-6 1 8 16,7-5 16-16,-7 1 28 0,6 0 22 16,0-1 10-16,-6 5 4 0,8-1 2 15,-8-3 18-15,0 3 9 0,6-3-5 0,-6 3-6 16,6-3-6-16,-6 0-8 0,6-1 0 16,1-3 16-16,0 4 59 0,-1-4 49 0,-6 0 32 15,7 0-8-15,-1 0-30 0,1 0 10 16,-7 3 2-16,7-3-16 0,-7 4-31 15,6-4-37-15,-6 4-33 0,0 0-33 0,0 3-27 16,0 0-16-16,0 1-14 0,-6-5-8 0,-1 5-1 16,7 3-2-16,-13 0 11 0,6 0 6 15,-6 11 15-15,-6 0 14 0,5 3 20 16,-5 12 11-16,-1 7 13 0,2 7 4 0,-2 8 4 16,0 11-1-16,1 6-6 0,-1 1 8 0,0 4 5 15,1-4-11-15,6 0-21 0,0-8-17 16,7-6-15-16,-2-5-15 0,2-3-12 15,6-3-8-15,0-8-5 0,0-4-5 16,6-4-16-16,2-6-37 0,-2-1-57 0,7-3-66 16,0-4-57-16,0 0-87 0,0-7-186 0,6 3-324 15,1-7-124-15,6-4-42 0,1 1 399 16,-9-5 249-16</inkml:trace>
  <inkml:trace contextRef="#ctx0" brushRef="#br0" timeOffset="120987.5633">20293 2791 222 0,'13'-7'688'0,"1"0"176"0,-8-1-127 15,0 1-65-15,-6 0-184 0,0 0-187 16,0-1-149-16,-6 5-97 0,0-2-44 16,-1 2-19-16,-6 3 1 0,6 0-1 15,-12 3 3-15,0 2 6 0,-1 2 7 0,-6 7 3 16,7 1 1-16,-8 0-3 0,1 3-1 15,6 4-3-15,8 0 0 0,-8 0-3 0,14 0 0 16,-1 0 5-16,1 0 0 0,6 0 7 16,6-4 3-16,1 4 2 0,5-3-5 0,2-5-1 15,-2 5 2-15,8-5-5 0,-1 1 2 16,1 3-2-16,6-7-2 0,0 4 0 0,-7-1 2 16,1-3 0-16,0 1 1 0,-1-2 9 15,-5 1 7-15,-2-3 11 0,-5 3 2 0,0-4 0 16,-1 0-8-16,-6 1-11 0,0 3-6 15,-6-4-2-15,-8 4-3 16,2-4-1-16,-2 4-14 0,1 0-16 0,-6-4-10 0,0 1-24 16,-1-1-35-16,0 1-50 0,1-5-99 15,-1-3-198-15,0 0-280 0,8-7-153 0,-1-4-26 16,-1-8 285-16,8-3 251 0</inkml:trace>
  <inkml:trace contextRef="#ctx0" brushRef="#br0" timeOffset="121484.3287">20365 2901 118 0,'32'0'469'0,"1"4"272"16,-7 3-24-16,-6 4-137 0,0 0-53 0,-1 0-131 0,-6 4-120 16,0-1-93-16,0 5-58 0,6-1-38 15,-6 1-28-15,-6-1-18 0,6 0-12 16,1 4-8-16,-8-4-6 0,6 1-5 0,-5-5-7 16,0 1 1-16,6 0-2 0,-7-4-5 15,0 0-6-15,2 0-15 0,-2-4-19 0,0-3-16 16,0-4-17-16,1 0-8 0,0-4-3 15,-1-3 0-15,7-4 7 0,-6-4 24 0,6-4 38 16,-1-6 62-16,-4-4 40 0,4-1 10 16,1 1-8-16,1 4-26 0,-8-1-19 15,8 7-11-15,-8 1-4 0,6 7-4 0,-5 4 1 16,6 0 7-16,-6 7 4 0,5 0 9 16,-4 3 5-16,-2 4 8 0,0 4 3 0,0-3 1 15,1 3-8-15,0 0-8 0,-7 3-10 16,6-3-13-16,-6 4-11 0,7-4-4 15,-7 0 1-15,6 0-4 0,-6 0-2 0,7-4-6 16,-7 1-5-16,7-5-9 0,-7 5-11 16,6-5-20-16,0 1-2 0,0-4 11 0,2 4 6 15,4-8 9-15,1 4 8 0,1-4 6 16,-2 1 3-16,8-5 6 0,-7 5 10 0,7-5 8 16,-8 8 12-16,8-3 3 0,-7 3 1 15,7 0-5-15,-8 3-3 0,8 5-7 16,-6 3-3-16,-2-4-4 0,1 8-1 0,0-1 1 15,0 1-4-15,1-1-3 0,-2 5-20 16,-5-4-26-16,6 3-31 0,-6-3-35 16,-1-4-42-16,7-1-62 0,-6 1-118 0,-1-3-219 15,7-5-85-15,-6-3-116 0,-1 0 63 0,1-3 115 16,-1-8 237-16</inkml:trace>
  <inkml:trace contextRef="#ctx0" brushRef="#br0" timeOffset="121777.1243">21472 2934 339 0,'20'-40'686'0,"-1"7"151"0,-6 7-117 15,7 1-77-15,-7-1-177 0,7 8-154 16,-1 3-107-16,1 4-73 0,0 3-50 16,-2 5-30-16,9 3-19 0,-7 3-14 0,-2 5-8 15,2 0-4-15,0 6 0 0,-1 1-1 16,1 3 1-16,-7 4 0 0,0 3 3 0,-6 1 0 16,-1 4 1-16,-6-1-2 0,-6 4 15 15,-1 0 30-15,0-1 43 0,-12 2 45 0,6-1 22 16,0-8-3-16,0 1-17 0,0-4-22 15,6-4-32-15,1-3-27 0,-1 0-22 0,0-4-10 16,7-4-5-16,-6 4 0 16,6-8 0-16,0 5-5 0,0-5-4 0,0 1-4 15,6 0 1-15,-6-4-6 0,7 0-15 16,-7 3-53-16,7-3-60 0,6 0-70 0,-7 0-76 0,14-3-76 16,-7-1-71-16,6-3-212 15,1-1-267-15,6-6-93 0,0-1 51 0,-6-7 374 16,6-3 228-16</inkml:trace>
  <inkml:trace contextRef="#ctx0" brushRef="#br0" timeOffset="121996.7341">22241 2762 269 0,'13'-11'694'15,"0"0"192"-15,-1 3-79 0,-4 5-85 0,4-5-185 16,-5 8-155-16,-1 0-122 0,1 8-75 16,6 0-44-16,0 3-31 0,0 7-16 0,0 7-13 15,0 1-17-15,6 7-19 0,-5 0-17 16,6 7-9-16,-1 0-3 0,0 8-16 15,0-4-37-15,1 4-43 0,0-5-36 16,-7 2-33-16,0-9-21 0,6 1-25 0,-12-8-67 16,6-3-120-16,0-8-177 0,0-3-88 15,0-4-88-15,-7-8 29 0,8-6 100 0,-8-1 212 16</inkml:trace>
  <inkml:trace contextRef="#ctx0" brushRef="#br0" timeOffset="122135.9438">22755 3037 197 0,'7'-26'672'0,"-14"4"198"0,7 7-118 0,-13 4-48 15,6 4-178-15,-11 7-165 0,-2 7-126 16,-7 4-81-16,1 8-58 0,0 3-35 0,-6 4-22 16,-1 3-13-16,-6 4-9 0,7-1-8 15,-7 2-14-15,6-1-37 0,1 0-57 0,-1-8-78 16,7 1-122-16,6-4-212 0,8-7-222 16,4-4-145-16,2-8-11 0,6-3 314 15</inkml:trace>
  <inkml:trace contextRef="#ctx0" brushRef="#br0" timeOffset="122334.5621">22885 2656 576 0,'39'0'719'15,"-6"7"111"-15,-7 0-29 0,0 8-120 16,0 3-193-16,-6 8-160 0,-1 7-112 0,1 0-66 16,0 7-47-16,-7 4-29 0,6 0-12 15,-6 7-1-15,-7 0 6 0,1 5-2 0,-7-2-6 16,-7 5-19-16,1-4-11 15,0 4-19-15,-8-4-53 0,2-8-81 16,-1-2-92-16,-7-5-78 0,6-11-183 0,2-3-394 16,-1-8-156-16,-7-7-35 0,0-8 406 0,8-6 275 15</inkml:trace>
  <inkml:trace contextRef="#ctx0" brushRef="#br0" timeOffset="122560.574">23595 2165 688 0,'7'18'901'0,"6"4"153"16,-13-11-46-16,0 0-264 0,0 0-198 15,0 0-230-15,0 4-175 0,0-1-104 16,-6 9-48-16,6-5-9 0,-7 4 3 0,0 0 1 16,1 3-15-16,0-3-76 0,-1 4-136 15,0 3-138-15,-6 1-420 0,7-1-474 16,-1 4 94-16,-6-4 483 0,7 1 294 0</inkml:trace>
  <inkml:trace contextRef="#ctx0" brushRef="#br0" timeOffset="122765.867">23986 2971 747 0,'7'18'995'0,"-7"-3"261"15,0-4-117-15,6-1-227 0,-6 2-282 0,0-5-250 16,6-3-194-16,2 3-127 0,-2-3-69 16,6-1-56-16,2 1-43 0,-1 0-41 15,0-4-30-15,0 3-20 0,-1-3-33 16,8 4-48-16,-7-4-34 0,7 0-78 0,-7 4-183 16,6-4-216-16,-5 0-45 0,-1 3 1 15,-7-3 148-15,8 0 310 0</inkml:trace>
  <inkml:trace contextRef="#ctx0" brushRef="#br0" timeOffset="122903.6405">24169 3128 319 0,'-20'18'735'0,"0"1"233"0,1-4 60 0,-1-1-142 16,8 1-240-16,5-4-175 0,0-4-150 15,1 4-108-15,6-4-78 0,6 1-64 0,1-1-73 16,0 0-69-16,5-3-63 0,2 0-94 16,-2-1-81-16,1 1-63 0,7 0-160 15,-7-4-347-15,0 0-155 0,7 0-10 16,-7 0 421-16,-7-4 252 0</inkml:trace>
  <inkml:trace contextRef="#ctx0" brushRef="#br0" timeOffset="125219.5151">24964 2689 103 0,'0'0'231'0,"-8"-4"111"0,8 4 101 16,0-4 85-16,0 1-16 0,0-1-91 16,-6 4 16-16,6-4-73 0,0 1-82 0,0-1-60 15,0-3-39-15,-6 3-26 0,6 0-22 16,0 1-26-16,0-1-28 0,0-3-22 16,0 3-18-16,0 1-5 0,0-5-11 0,6 1-4 15,0 0-8-15,2-1 4 0,-2 1-6 16,6-1 1-16,2 5-2 0,5-5-4 0,1 5-4 15,0-1 2-15,-1 4-3 0,7-4 6 16,-6 4-4-16,5 4 1 0,1-4-3 16,-6 4 3-16,0-1 8 0,-7 5-2 0,7-5 7 15,-8 9 2-15,2-5 7 0,-8 4-4 16,7 4-5-16,-7-1-1 0,-6 8-4 0,0 0-5 16,-6 0-1-16,-1 8 2 0,-5 2-1 15,-2 1-5-15,-12 0-1 0,7 4 2 16,-7-4 8-16,6 0 16 0,-6-4 16 0,7 0 11 15,-1-6 14-15,7-1 5 0,-7-4-9 16,14-4-9-16,-8-3-10 0,8 0-17 0,6-7-9 16,-6 3-2-16,6-3 15 0,-6 3 22 15,12-3 24-15,-6 0 35 0,0-1 28 0,6 1 9 16,0-1-3-16,8 1-18 0,-1-4-19 16,7 4-18-16,-2-1-14 15,9 1-15-15,-1-4-9 0,6 4-6 0,7-4-12 0,1 3-4 16,-1-3-11-16,0 5-7 0,-7-5-4 15,8 0-2-15,-8 3 0 0,-6-3 2 16,0 0 3-16,-6 0 5 0,0 0 15 0,-8 4 11 16,1-4 10-16,-6 0 1 0,6 0 4 15,-7 0-7-15,-6 0-4 0,6 0-12 0,2 0-10 16,-8 0-5-16,6 0-4 0,-6 0-4 0,0 0-9 16,6 0-22-16,-6 0-28 0,0 0-24 15,7 0-16-15,-7-4-20 0,0 4-25 0,0 0-20 16,0 0-12-16,0 0-5 0,0 0-4 15,0-3-13-15,0 3-23 0,0 0-32 0,0-5-30 16,0 5-40-16,0 0-43 0,0-3-125 16,0 3-303-16,0-4-235 0,0 0-97 15,0 1 416-15,0-5 287 0</inkml:trace>
  <inkml:trace contextRef="#ctx0" brushRef="#br0" timeOffset="126850.7158">26096 2737 45 0,'7'0'180'0,"-7"0"84"16,7 0 7-16,-7 0-2 0,6 0-22 16,-6-5 18-16,6 5 7 0,-6-3-23 15,7 3-36-15,-7-4-32 0,7 4-23 16,-7 0-13-16,6-4 12 0,-6 4-16 0,0 0-33 16,6-3-34-16,-6 3-24 0,0 0-11 15,0 0-2-15,0-4 4 0,7 4 8 0,-7-4 1 16,0 4-1-16,0 0 2 0,0-3 1 0,6 3-2 15,-6-4-5-15,0 4-3 0,0-3-12 16,0 3-4-16,0-4-1 0,0 4-1 0,0-4-3 16,0 4-1-16,7-3-5 0,-7 3-2 15,0-4-3-15,0 4-1 0,0 0-1 16,0-4 0-16,0 4 3 0,0 0-2 0,0-3 2 16,0 3 8-16,0 0 9 0,0-4 13 15,0 4 5-15,0 0-1 0,0-4-4 0,0 4-5 16,0 0 0-16,0-3-6 15,0 3-4-15,0 0-7 0,0-4-4 0,0 4-2 16,0-4-1-16,0 4-3 0,0 0-3 0,0-3 4 16,0 3-4-16,-7 0-2 0,7-4 1 15,0 4-1-15,0 0 3 0,0-4 0 16,0 4 3-16,0 0 5 0,0-3 3 0,0 3 2 16,0 0-6-16,-6-4 1 0,6 4 4 15,0 0-5-15,0-4-1 0,0 4 1 0,0 0 5 16,0-3-5-16,0 3 1 0,0 0-2 0,-7-4-3 15,7 4-4-15,0 0-1 0,0-3 4 16,0 3 2-16,0 0 1 0,0 0-5 16,0 0-3-16,0 0 1 0,0-4 1 15,0 4 2-15,-6 0-5 0,6 0 1 0,0 0 0 16,0 0 2-16,0-4 6 0,0 4-2 16,0 0 0-16,0 0 0 0,0 0-3 0,-6 0-5 15,6-3 2-15,0 3 4 0,0 0 2 16,0 0-1-16,-7 0-2 0,7-4 1 0,0 4 2 15,0 0-10-15,-7 0 3 0,7 0 5 16,-6 0 1-16,6 4 8 0,-6-1 9 0,-1 1 8 16,0 7 5-16,-6 0 4 0,1 7 8 15,4 0 2-15,-10 4 5 0,4 7 1 16,1-3 1-16,0 7-6 0,0-3-6 0,1 2-9 16,4-2-9-16,2-1-4 0,0-3-8 0,6-1-5 15,0-6-1-15,0 3-5 0,6-7-2 16,0 3-9-16,2-7-45 0,4 0-47 15,1-4-49-15,0 0-43 0,6 1-39 0,-5-5-2 16,6-3-36-16,-1 0-63 0,7-3-100 16,-6-1-127-16,5-3 21 0,-5-4-67 0,0-4 40 15,6-4 130-15,-7 1 159 16,1-4 69-16,0 0 3 0,-1-3 134 0,1 3 95 0,-2-4 113 16,-4 8 62-16,-1-1 96 0,0 1 80 15,-6 4 120-15,-1 3 11 16,0 3-31-16,0 1-46 0,2 0-97 0,-8 3-89 0,0 4-63 15,0 0-49-15,0 4-35 0,0-1-13 16,-8 5-9-16,8-1-7 0,-6 4-6 16,6 0-9-16,-6 3-11 0,6-3-6 0,0 4-9 15,0 0 1-15,0 0-5 0,0-1 0 0,6 1 8 16,0-4-3-16,2 0-8 0,4-4-6 16,2 0-6-16,5 1-1 0,1-5-7 15,-1 1 0-15,7-4 2 0,-6 0-1 16,6-4-1-16,0-3 12 0,-1-4 2 0,-5 0 1 15,0-3 11-15,-1-5 13 16,-5-3 15-16,-2 4 5 0,-5-4-2 0,0 0-15 0,-7 4-10 16,0-4-14-16,-7 3-8 0,-6 5-2 15,0-1-8-15,-6 4-3 0,-1 0 2 16,1 3-2-16,-8 5-3 0,8-1-19 0,0 1-23 16,-1 3-41-16,0 0-30 0,7 0-23 0,7 0-13 15,-1 3-1-15,0 1-24 0,7-4-40 16,0 3-56-16,7-3-88 0,0 4-118 15,6-4-11-15,6 0-20 0,-6-4-3 0,7 4 86 16,6-3 97-16,-1-1 130 0,2 1 101 16,-1-1 85-16,0 0 57 0,7 1 43 0,-7-5 42 15,-6 5 30-15,5-1 37 0,-5 0 65 16,-8 4 64-16,8-3 8 0,-13 3-22 0,6 0-17 16,0 0-4-16,-7 3-53 0,-6-3-59 15,7 4-52-15,0 0-30 0,-7-1-27 0,0 5-14 16,0-1-13-16,0 0-4 0,0 4-1 15,0 0-1-15,0 1-3 0,0-1 8 0,0 3-3 16,6 1-2-16,-6-1 5 0,6 1 0 16,1 0 5-16,0-1 1 0,5 1 1 0,-5-1-3 15,6 1-1-15,0 0-3 16,7 3-3-16,-8-3-4 0,2-1-4 0,-1 1-4 0,-7 0-1 16,8-4 4-16,-8 0 13 0,0 3 4 15,0-2-4-15,-6-1-2 0,0 0-7 16,0 0-5-16,-6-1-12 0,0 1-4 15,0 0-1-15,-8 0-27 0,1 0-44 16,0-3-36-16,0 3-42 0,1-4-44 0,-8-4-84 16,6 5-167-16,1-5-246 0,1-3-88 0,-2-3-37 15,8-5 84-15,-7 1 298 0</inkml:trace>
  <inkml:trace contextRef="#ctx0" brushRef="#br0" timeOffset="127196.6444">27327 2560 427 0,'32'-7'683'15,"-5"3"131"-15,-7 4-119 0,-2-3-71 16,-4 3-170-16,-1 0-146 0,7 0-106 0,-8 3-71 16,8 1-45-16,-7 0-34 0,7-1-20 15,-1 5-9-15,-6-1-7 0,7 0-6 16,-1 5-3-16,-5 2-5 0,-2 1-6 16,-6 3-12-16,8 0-5 0,-14 8-2 0,0-1 5 15,0 5 4-15,-6-1 2 0,-8 1 5 16,-5 2 4-16,-1-2 5 0,-6 3 12 0,0-4 26 15,-7 0 29-15,7-3 18 0,7-4 0 16,-1-3 1-16,8-5-9 0,-2 1-5 16,8-8 10-16,0 0 24 0,-1 1 28 0,7-1 16 15,0-3-12-15,7-1-13 0,-1-3-18 0,0 4-29 16,8 0-17-16,-8-1-22 0,14-3-10 16,-7 4-11-16,6 0-10 0,7-4 0 0,0 3-6 15,6-3-43-15,1 0-48 0,-1 0-52 16,2 0-60-16,5 0-68 15,0-3-65-15,-7-1-42 0,7 0-84 0,-7-3-143 0,8 0-108 16,-7-1-12-16,-1-6 46 0,7-4 125 16,-7-1 79-16,7-3 180 0</inkml:trace>
  <inkml:trace contextRef="#ctx0" brushRef="#br0" timeOffset="127601.7015">28343 2780 121 0,'26'-22'385'0,"0"4"323"16,-13 3 92-16,1 0-74 0,-2 8-92 15,-6 0-175-15,2 0-149 0,-8 3-110 0,0 4-67 16,0 0-35-16,0 4-12 0,-8 3-1 15,2 4 21-15,-6 3 16 0,-8 9 2 16,1 6-16-16,-7 4-22 0,-7 3-24 0,-7 9-21 16,1 2-17-16,1 1-6 0,-1-5-9 15,-1 5-13-15,8-7-28 0,-1-5-41 0,7-6-65 16,1-5-72-16,5-3-52 0,0-7-87 16,7-4-119-16,-7-4-77 0,8-3 55 0,-2-1 104 15,8-6 58-15,-1-5 59 0,7 1 64 16,0 0 77-16,0-8 58 0,0-3 60 0,0-4 94 15,7-3 187-15,-1-5 160 0,1-3 101 16,0 0 62-16,-1 4-65 0,0-1-110 0,1 5-125 16,0 3-86-16,-1 3-62 0,0 9-27 15,1-1-10-15,-1 7-5 0,8 0 0 16,-8 8 4-16,0 0 8 0,8 3 10 0,-2 4 2 16,2 0-9-16,5 3-12 0,-5 5-15 15,5-1-12-15,0 1-13 0,8 3-11 16,-8-1-14-16,0-2-11 0,1-1-8 0,-1 0-5 15,1 0-9-15,0-3-19 0,-1 0-56 16,-5-8-83-16,-2 4-111 0,1-3-120 0,-6-1-140 16,6 0-168-16,-7-3-427 0,-6-4-114 15,7 0 221-15,-14 0 422 0,7 0 230 0</inkml:trace>
  <inkml:trace contextRef="#ctx0" brushRef="#br0" timeOffset="128801.1224">29450 2674 17 0,'0'-4'322'0,"0"4"292"0,0 0 114 0,-6 0-91 15,6 0-66-15,0-3-97 0,0-1-130 0,0 4-104 16,0-4-70-16,0 1-46 0,0-1-24 16,0 0-13-16,0 1-15 0,0-1-11 0,0 0-12 15,0 1-9-15,0-1 6 0,6 4 20 16,-6-3 49-16,6 3 23 0,-6 0 8 0,14 7-4 15,-8 4-5-15,1 3-4 0,6 8-13 16,6 7-10-16,-5 5-16 0,5 6-13 0,7 4-14 16,0 3-7-16,0 5-4 0,1-8-11 0,-1 4-10 15,0-5-6 1,-1-6-9-16,-5-4-4 0,0-3-4 16,-1-9-4-16,-6 1-3 0,0-7-13 0,-7-4-25 0,2-4-68 15,-2 0-139-15,-6-3-173 0,0 0-204 0,0-4-367 16,0-4-336-16,-6 0 82 0,-2-6 526 15,2-1 312-15</inkml:trace>
  <inkml:trace contextRef="#ctx0" brushRef="#br0" timeOffset="129002.7915">29829 2553 655 0,'0'-7'736'0,"-8"7"84"0,8-4-46 15,-6 0-164-15,6 4-186 0,-6 0-144 0,6 4-98 16,-7 3-69-16,0 1-38 0,-5 6-26 15,-1 5-9-15,-7 7 4 0,-6 6 7 0,-7 5-7 16,-5 10-9-16,-9 1-13 0,2 3-5 16,-7 5-5-16,-1-2-14 0,8-2-33 15,0-4-53-15,12-8-37 0,0-4-55 0,8-10-94 16,11-4-169-16,2-7-287 0,6-4-151 16,-2-4-91-16,8-7 319 0,0 0 271 15</inkml:trace>
  <inkml:trace contextRef="#ctx0" brushRef="#br0" timeOffset="129800.1718">30251 2641 90 0,'0'4'308'0,"0"3"207"16,0-3 92-16,0-1-5 0,0 1-89 16,0 0-33-16,0-4-104 0,8 3-86 0,-8-3-46 15,0 0-24-15,0 4-13 0,0-4-18 16,0 0 0-16,0 0-3 0,0 4-17 0,0-4-33 15,6 0-38-15,-6 0-31 0,0 0-29 16,0 3-18-16,0-3-10 0,0 0-3 0,0 0-5 16,0 0 2-16,0 4-3 0,6-4 3 15,-6 0-3-15,6 4 3 0,-6-4 1 16,7 0-1-16,-7 3 2 0,7-3 6 16,-1 4-5-16,7 0 5 0,-7 3 2 0,8-4 1 15,5 5-10-15,-6-1 3 0,7 0 1 16,-1 5 1-16,7-1 0 0,1-4-3 0,-1 4-5 15,0 0 2-15,-1-4 4 0,1 4 5 16,-6-3-2-16,-1-1 3 0,1 0 6 0,0 0 7 16,-7 1-1-16,-7-5 6 0,8 1 2 15,-8 0-6-15,0-4-5 0,0 3-2 0,2-3 3 16,-8 4 0-16,6-4 11 0,-6 4 9 16,0-4 8-16,6 0-2 0,-6 3 1 0,0-3-1 15,0 0 0-15,0 4 0 0,0-4-3 16,0 4-5-16,0-1-8 0,-6 1-13 0,0 4-4 15,-8-1-1-15,-5 8-11 0,-1-1 4 16,-12 1 1-16,-1 7-4 0,-5 0 6 16,-9 3-1-16,9-2-1 0,-9 2 0 15,15-3-4-15,-7 0-4 0,13-4 3 0,0-3-7 16,7-1 8-16,5-3-1 0,2-3 4 0,5-1-6 16,-6-3-2-16,13 0-8 0,-7-1-41 15,1 1-82-15,6-4-107 0,0 0-139 16,0 0-155-16,0 0-178 0,0 0-375 0,0 0-197 15,6-4 209-15,1 1 441 0,-1-5 261 16</inkml:trace>
  <inkml:trace contextRef="#ctx0" brushRef="#br0" timeOffset="130410.44">31105 2857 190 0,'12'0'551'0,"2"4"255"0,-8-4-48 16,1 0-37-16,6-4-147 0,-7 4-169 16,7-4-126-16,-6 4-71 0,0-3-30 15,-1-1 4-15,0 4-7 0,-6-4-37 0,7 4-39 16,0 0-36-16,-7-3-25 0,0 3-19 15,6 0-6-15,-6 0 2 0,0 3 0 0,0-3 10 16,0 8 10-16,0-1 10 0,0 0 0 16,0 8-3-16,0 0-8 0,-6 3-7 15,6 1-4-15,0-1-2 0,0 4-7 0,0 0-7 16,6 0 3-16,-6 0 3 0,6-4-3 16,1 0 8-16,-1-3 4 0,8 0 2 0,-2-4 1 15,8 0-4-15,-7-4-4 0,13-4-1 0,0 1 2 16,0-4 2-16,1 0 7 0,-1-4 5 15,-1-3-1-15,1-4-1 0,0-3 3 0,-6-1 18 16,-1-3 23-16,1-4 21 0,-7-1 16 16,-6 2 6-16,-1-1-1 0,1 0-7 15,-7-4-17-15,0 4-24 0,-7 4-18 0,7-4-21 16,-13 3-12-16,0 1-1 0,1 0-8 16,-2 3-2-16,-5 1 3 0,-1 3 4 15,0 0-2-15,1 3-1 0,-1 5 3 0,0-1-9 16,8 4-5-16,-8 0 3 0,1 4 3 15,5-4-7-15,2 3-2 0,-2 1 3 16,8 0 3-16,-7-1-1 0,7 5-4 0,-1-5-5 16,7 1 3-16,-7 3 0 0,7-3-4 15,-6 3 3-15,6-3-13 0,0 0-30 0,0 3-44 16,0-3-48-16,0-1-86 0,6 4-116 0,-6-3-137 16,7 0-182-16,-7-1-277 0,7 5-381 15,-7-5 25-15,0-3 525 0,0 4 318 16</inkml:trace>
  <inkml:trace contextRef="#ctx0" brushRef="#br0" timeOffset="131119.5498">17663 4810 27 0,'0'-4'142'16,"6"-3"31"-16,0 0-19 0,1-1-37 0,-7 1-32 15,6-4-11-15,-6 4-15 0,7-1-15 16,-7 1-14-16,7 3-9 0,-7-3-10 0,0-1-4 16,6 5-21-16,-6-5-34 0,6 5-50 15,-6-5-43-15,6 1 0 0,2 0 10 0,4 0-33 16</inkml:trace>
  <inkml:trace contextRef="#ctx0" brushRef="#br0" timeOffset="135712.3545">22267 4337 88 0,'0'-7'391'0,"0"0"286"0,0-1 33 0,0 4-154 0,0-2-86 16,0 1-97-16,0 2-97 0,6 3-64 16,-6-4-50-16,6 4-34 0,2 4-27 15,-2-1-11-15,7 8-12 0,7 1-7 0,-1 2-4 16,0 5-5-16,1 3-9 0,6 3-12 16,1 4-6-16,5 1-12 0,-7 7-8 0,8-5-2 15,-7 5-5-15,0-4-4 0,-6 0 1 16,6-4-4-16,-7-3-13 0,-5-1-32 0,-2-3-38 15,2-3-49-15,-1-4-54 0,-7-1-96 0,8-3-153 16,-8-3-176-16,-6-1-86 0,6-4-66 16,-6-3 84-16,6 0 242 0</inkml:trace>
  <inkml:trace contextRef="#ctx0" brushRef="#br0" timeOffset="135891.9506">22768 4520 534 0,'0'-25'677'0,"0"-1"133"16,-6 8-92-16,6-1-110 0,-7 1-176 15,7 7-147-15,0 4-102 0,-6 0-66 0,-1 7-46 16,0 0-23-16,1 7-19 0,0 0-8 16,-8 4-6-16,2 4-5 0,-8 7-4 0,-5 4-1 15,-2-1-3-15,-5 8-24 0,-1 0-30 16,0 4-40-16,0-1-45 0,8-3-80 0,-7 0-172 16,12-7-253-16,0-4-126 0,7-4-90 15,0-3 148-15,6-8 311 0</inkml:trace>
  <inkml:trace contextRef="#ctx0" brushRef="#br0" timeOffset="136093.4642">22768 4421 510 0,'26'0'754'16,"0"0"153"-16,-6 0-22 0,-1 0-187 16,-5 0-217-16,-2 0-161 0,2 0-101 0,5 0-69 15,-5 0-50-15,11 0-37 0,-5 0-35 16,0 0-28-16,6 0-37 0,-7 0-43 0,1 0-52 15,-2 0-27-15,-4 0-46 0,6 4-109 16,-7-4-286-16,6 4-292 0,-6-4-137 16,-7 3 221-16,1-3 345 0</inkml:trace>
  <inkml:trace contextRef="#ctx0" brushRef="#br0" timeOffset="136248.0417">23094 4477 598 0,'0'14'797'0,"-6"-3"109"15,-2 0 21-15,2 0-223 0,6-4-241 0,-6 1-180 16,6-1-126-16,0 0-115 0,0 1-84 16,6-1-36-16,-6 0-14 0,6 0-16 0,8-3-26 15,-8 3-61-15,14-2-118 0,-7-2-220 16,13-3-174-16,0 0-141 0,0 0 12 16,7-3 305-16</inkml:trace>
  <inkml:trace contextRef="#ctx0" brushRef="#br0" timeOffset="136732.3665">23790 4392 239 0,'8'-7'216'0,"-8"7"44"0,6-4-25 0,-6 1-60 16,0 3-51-16,0-4-39 0,6 4-19 16,-6 4-4-16,0-4 37 0,0 0 80 15,-6 3 64-15,6 5 58 0,-6-5 19 0,-2 4 37 16,2 4-51-16,0-3-76 0,-1 3-66 15,1 0-48-15,-7 0-40 0,13-4-27 16,-7 4-17-16,1 0-7 0,6-3-9 0,0-1-2 16,0 4-5-16,0-4 2 0,6 0-2 15,1 4 0-15,-1-3-4 0,1-1 0 0,6 0 1 16,-1 1 4-16,-4-1 8 0,4-3 1 16,2-1 0-16,-2 1-7 0,1-1-3 0,1-3-1 15,-2 0 1-15,2 0-1 0,-8-3 0 16,7-1-3-16,-6 1 0 0,-1-5-1 15,1 1 0-15,-1 0-3 0,0-8 0 0,-6 0-1 16,0-3 5-16,0 0 19 0,0-8 21 16,0 4 13-16,-6-4 1 0,0 5-2 0,-7-5-6 15,6 4-13-15,-6 4-10 0,0 0-10 16,6 2-9-16,-5 5-6 0,-2 1-2 16,8-1 4-16,-7 3-3 0,7 5-7 0,-8-5 1 15,8 8 0-15,0-3-3 0,-2-1-8 16,2 4-11-16,6-4-13 0,0 4-14 0,-6 4-21 15,6-4-22-15,0 0-40 0,0 4-67 16,0-4-109-16,0 3-179 0,-7-3-54 0,7 4-125 16,0 0 29-16,-6-1 31 0,6 1 243 15</inkml:trace>
  <inkml:trace contextRef="#ctx0" brushRef="#br0" timeOffset="137686.4112">20918 4246 34 0,'-6'-4'120'0,"0"0"19"15,0 4-3-15,-8-3-22 0,1-1-22 16,0-3-11-16,6 3 21 0,-11-3 18 0,4 3 28 16,8-3 42-16,-14 3 112 0,7-3 104 15,-1 0-5-15,2-1-15 0,6 5-10 16,-8-5-72-16,1 1-67 0,0-1-54 0,6 1-39 16,-5 3-40-16,6-3-32 0,-8 3-26 15,8 1-23-15,-1-1-7 0,7 0-11 0,-6 4-3 16,6-3-2-16,-7 3 0 0,7 0 2 15,0 0-3-15,0 0 1 0,0 0-3 0,7 3 2 16,-7 1 3-16,13-4-1 0,-7 7-1 16,8-3 0-16,-2 3-6 0,1-3 4 15,7 3 2-15,0 5 0 0,-2-6-2 0,-4 6 1 16,5-5 6-16,-5 8 1 0,-2-4 2 0,2 0-3 16,-2 0 0-16,-5 0-4 0,0 3 0 15,-7 1 7-15,0-1 3 0,0 5-3 16,-7-4-2-16,0 3-4 0,-5 0 4 15,-2 1 4-15,-5-1 4 0,-1 4 2 0,0-4-3 16,-5 4-1-16,5-3 5 0,-6-5 2 16,6 1 1-16,1-1 8 0,-1-3-6 15,8 0-6-15,-2-3-8 0,8-1-10 0,0-3-2 16,-1-1 3-16,0 1-3 0,7 0 6 0,0-1 12 16,0 1 9-16,0-4 4 0,0 0 6 15,7 3 2-15,0 1 1 0,-1-4 5 16,8 4 5-16,-2-1 14 0,8 2 6 0,-7-2-4 15,13 1-5-15,-7 0 2 0,7-1-9 0,6 1-3 16,-5 3-2-16,-1-3-10 0,0-1-6 16,0 1-3-16,1-4-14 0,-2 4 2 15,-5-1-3-15,0 1 0 0,-2-4-8 0,-4 4 5 16,-1-4-2-16,0 0-4 0,0 3-1 16,-7-3-1-16,0 0-23 0,2 0-32 0,-2 0-33 15,-6 0-48-15,6 0-46 0,1 0-14 16,-7 0-38-16,7 0-81 0,-7 0-142 0,6-3-199 15,1-1-90-15,-7 4-98 0,0-4 102 16,6 1 327-16</inkml:trace>
  <inkml:trace contextRef="#ctx0" brushRef="#br0" timeOffset="139451.6631">24260 4447 17 0,'13'4'116'0,"-7"3"9"0,8-3 3 16,-8 0-24-16,6-1-21 0,-4-3-19 16,-2 4-15-16,0 0-11 0,1-4 1 0,-7 3 8 15,6-3 6-15,1 4 7 0,-7-4 8 16,7 4 9-16,-1-4 15 0,-6 0 14 16,6 3 24-16,-6-3 59 0,7 4 104 15,0-4 83-15,-7 0-10 0,0 0 44 0,6 4-73 16,-6-4-92-16,6 0-75 0,-6 3-60 15,0-3-36-15,7 0-22 0,-7 0-19 0,0 0-6 16,7 4-2-16,-7-4-1 0,0 0 0 16,6 0 5-16,-6 3 5 0,7-3 1 0,-7 0 4 15,0 4 6-15,6-4 10 0,-6 0 8 16,6 0 3-16,-6 0-1 0,7 4-3 0,0-4-9 16,-1 0-9-16,0 0-2 0,2 0 2 15,4-4-2-15,1 4-12 0,7-4-3 0,-8 1-8 16,15-1-6-16,-8 1-3 0,8-5-2 15,-1 1-6-15,6-4 2 0,1 0-6 16,6-4 2-16,0 0 0 0,7 1 0 0,-8-5 0 16,8 1 3-16,-7 0 1 0,6 0 1 15,-6-1-3-15,1 4-2 0,-7-3 0 0,-1 3-4 16,-6 1 3-16,7 3 1 0,-14-4 0 16,7 4 4-16,-6 4 0 0,0-4 4 15,-1 4-9-15,-6 0 1 0,0-1 4 0,-1 5 0 16,-4-5-3-16,4 0 0 0,-5 5-1 0,6 0-3 15,-6-5-2-15,-1 4-7 0,0-3 2 16,1 3 0-16,6-3 0 0,-7 0-4 0,1-1 0 16,6 1 3-16,-6 0-3 15,5-1 3-15,-5 1-3 0,6-4-4 0,-7 4 5 16,8 0 6-16,-8-4-2 0,1 3-11 16,6 1-1-16,-7-4 0 0,1 3 6 0,-1 1 2 15,0 0 1-15,2-1 3 0,-2 1 3 16,0 0 2-16,-6 3 2 0,0 0-1 0,7 4 2 15,-7-3-3-15,0-1 3 0,6 1-1 0,-6-1 1 16,0 0 1-16,0 4-3 0,0-3 2 16,0 3 0-16,0-4 1 0,-6 0-3 15,6 4 0-15,-7-3-1 0,1-1 6 0,0 4-5 16,-8-4 2-16,-5 4 1 0,-1 0 0 16,-12 4 0-16,-1 0 0 15,-6 3 0-15,0 0 0 0,-6 1 3 0,-2 2 0 0,2-2 4 16,7 3-3-16,-2-4 4 0,1 0-4 15,6-3-2-15,7 3 1 0,-6-3-5 0,12 0-8 16,1 0-16-16,-1-4-14 16,7 3-14-16,0-3-12 0,0 0-17 0,7 0-19 0,-1 0-6 15,0 0 13-15,1-3 20 0,6 3 13 16,0-4 12-16,6 0 10 0,8-3 10 0,-2 3 6 16,2-3 11-16,5-1 4 15,7 1 0-15,0 0 14 0,7-1 24 0,-1 1 20 16,1 0 11-16,6 0 0 0,1-1 0 0,-2 5 0 15,1-1-6-15,7 4-6 0,-7 4-6 16,0-4-1-16,0 7-4 0,7-3 3 16,-7 3-3-16,7 4-1 0,-8 0 5 0,1-4 2 15,7 4-2-15,-7 0-3 0,0 0-9 0,0 4-4 16,-7-8-8-16,2 4-4 0,-2 0-3 16,-6-3-1-16,-7-1-1 0,1-3-2 0,-1 3 1 15,-11-7 3-15,4 3-2 0,-6 1-15 16,1 0-27-16,0-4-34 0,-7 3-32 0,6-3-38 15,-6 0-68-15,0 0-126 0,0 0-243 16,0 0-143-16,0 0-107 0,0 0 34 16,-6-3 272-16</inkml:trace>
  <inkml:trace contextRef="#ctx0" brushRef="#br0" timeOffset="147562.4854">19095 5949 330 0,'0'0'272'0,"0"0"128"0,0 0-25 16,-6 0-49-16,6 0-91 0,0 0-79 0,0 0-66 15,0 0-45-15,0-3-27 0,0 3-8 16,0 0-4-16,0-4-5 0,6 4-1 16,-6-4 4-16,0 1 4 0,6 3 2 0,-6-4 7 15,7 4 10-15,-7-4 20 0,0 4 31 16,7-3 35-16,-7 3 29 0,0-4 80 0,0 4 15 15,6 0-28-15,-6-4-37 0,0 4-41 16,0 0-25-16,0-3-13 0,0 3-6 0,7-4-2 16,-7 4-1-16,0-4 0 0,0 4-2 15,0 0-6-15,0-3-6 0,0 3-2 16,0 0-5-16,0-4-10 0,6 4-3 0,-6 0-10 16,0-4-10-16,0 4-6 0,0 0-11 15,0-3-6-15,0 3-8 0,0 0 1 0,0 0-5 16,0 0 3-16,7 0 7 0,-7 0 5 15,0 0 14-15,6 0 4 0,1 0 8 0,5-4-4 16,2 4-4-16,5 0-3 0,7 0 0 16,7-4-6-16,-1 0-6 0,8 4-3 15,5-3 1-15,7-1-5 0,1-3-4 0,-2 3 3 16,-5-3 0-16,6-1-4 0,-6 1 0 16,-1-4-1-16,-5 4 0 0,-8 0 3 15,1-1-2-15,-7-3-4 0,-7 4-1 0,1-4-4 16,-8 4-2-16,-5-8 1 0,6 4-4 15,-13 0 2-15,0-4 0 0,0 1 4 16,0-5 5-16,-13 5-2 0,6-5 3 0,-5 1 4 16,-8 0 5-16,1 0 4 0,-1-1-5 15,0 4 3-15,1 1-7 0,-7 3 1 0,6 4-3 16,1-1-3-16,-1 1-6 0,0 3 5 16,2 1-1-16,4 3-1 0,-5 0 0 0,5 3 4 15,-4 5-3-15,4-5 3 0,-6 8 1 0,7 0 0 16,-6 4 3-16,0 3 1 0,5 4 7 15,-5 4 0-15,-1 7 2 0,8 3 2 0,-2 1 7 16,1 0 1-16,7 3-5 0,6-4-2 16,0 1-1-16,13 0 7 0,-1-4 2 15,8-4 0-15,6-3-2 0,1 0-4 0,5-8-2 16,1 0-5-16,5-3-3 16,-5-4 0-16,-1-4-5 0,1 0-2 0,-1 1 3 0,1-5-2 15,-7 1-2-15,0 0 0 0,-6-4-27 16,-1 3-39-16,-5-3-39 0,-2 0-50 15,2 0-53-15,-1 0-94 0,-7-3-206 0,8-1-332 16,-8 0-180-16,0-3 34 0,0-4 398 16</inkml:trace>
  <inkml:trace contextRef="#ctx0" brushRef="#br0" timeOffset="148058.3773">20228 5195 123 0,'0'0'419'0,"0"-4"255"0,0 4-5 16,0 0-166-16,0-4-119 0,0 4-78 0,7 0-92 15,-7-3-73-15,6 3-52 0,0 0-29 16,2 0-16-16,4 0-9 0,-5 0-2 0,6 0-3 15,0 3-1-15,0-3-1 0,-6 4-5 16,5 0-2-16,2 3-3 0,-8-3-4 0,1 3-2 16,5 0-3-16,-5 4-3 0,-7-4 1 15,0 4-1-15,0 4-4 0,-7-4-2 16,1 4 0-16,0-4 0 0,-7 4 0 0,-1-4 0 16,-5 3 0-16,6 1 0 0,-6-4 5 15,-1 3 10-15,0-3 14 0,1 0 11 0,6 0-1 16,0-4-4-16,-1 1-2 0,8-1 5 15,-7 0 19-15,13 1 13 0,0-5 12 0,0 2 7 16,0 2 2-16,7-4-2 0,-1 1-1 16,0 0-5-16,8-1-8 0,-1 1-13 0,0 0-16 15,6-4-10-15,1 3-10 0,0-3-12 16,5 4-2-16,-5-4-8 0,0 0-20 16,-1 0-35-16,1 0-43 0,0 0-37 0,-8 0-38 15,8 0-71-15,-14 0-150 0,7 0-286 16,1 0-187-16,-8-4-102 0,0 1 216 0,1-5 323 15</inkml:trace>
  <inkml:trace contextRef="#ctx0" brushRef="#br0" timeOffset="148240.1054">20632 5169 433 0,'6'-8'640'16,"1"5"107"-16,-7-1-143 0,7 4-71 0,-1 0-119 15,1 0-118-15,-1 4-93 0,0 3-66 16,8 1-41-16,-8 3-27 0,7 3-17 15,7 5-10-15,-7-1-12 0,0 0-6 0,7 8-11 16,-8-4-1-16,1 4-5 0,7-1-21 16,-6-3-33-16,-2 4-44 0,1-5-67 0,0-2-127 15,0-5-183-15,1 1-121 0,-8-7-143 16,6-1 52-16,-5-3 93 0,0-1 196 0</inkml:trace>
  <inkml:trace contextRef="#ctx0" brushRef="#br0" timeOffset="148394.948">20991 5338 312 0,'6'-27'628'0,"-6"6"148"0,0 2-119 0,0 1-82 0,0 7-136 16,0 0-140-16,-6 4-101 0,-2 3-71 16,2 4-47-16,0 8-30 0,-7-1-17 15,0 4-16-15,0 7-17 0,-1 0-29 0,-4 4-40 16,-2 4-63-16,0 3-163 0,7 1-335 16,-7-1-161-16,8 1-82 0,-8-1 180 15,7-4 294-15</inkml:trace>
  <inkml:trace contextRef="#ctx0" brushRef="#br0" timeOffset="148614.7937">20983 5671 349 0,'14'11'728'0,"5"0"185"0,-12 0-35 0,6-4-145 16,-1-3-220-16,-4 3-168 0,4-3-121 15,-5-1-63-15,13 1-58 0,-8-1-28 16,8 2-23-16,0-5-25 0,5 3-15 0,1-3-25 15,1 0-37-15,-1 0-51 0,6 0-34 16,-5-3-19-16,-1 3-41 0,6-5-92 0,-6 5-174 16,1-3-253-16,-2-1-137 0,-5 1-24 15,0-5 208-15,-8 1 291 0</inkml:trace>
  <inkml:trace contextRef="#ctx0" brushRef="#br0" timeOffset="148774.5285">21622 5521 244 0,'14'-8'651'0,"-8"1"156"0,0 3-124 15,0 1-68-15,1 3-141 0,-7 0-145 16,7 0-111-16,-7 7-75 0,6 0-55 0,-6 4-30 16,7 4-12-16,-7 3-4 0,0 0-4 15,6 5-10-15,-6 2-7 0,0 4-3 16,6 1-10-16,-6 3-30 0,8 4-38 0,-8-5-45 16,6 1-85-16,-6-4-185 0,6-3-331 15,-6-4-182-15,0 0-56 0,0-7 318 0,0 0 259 16</inkml:trace>
  <inkml:trace contextRef="#ctx0" brushRef="#br0" timeOffset="149363.762">19454 5517 190 0,'0'0'141'0,"0"-4"46"16,-8 1 1-16,8 3 15 0,0-4 9 15,-6 0-3-15,6 1-2 0,0-1-11 16,-6 4-41-16,6-4-43 0,0 1-36 0,-7-1-27 16,7 4-20-16,0-4-12 0,0 1-7 15,-6 3-3-15,6-4-2 0,0 4-1 16,-7-4-3-16,7 4 1 0,0-3 1 0,-6 3-2 16,6-4 0-16,-7 4-1 0,7 0-4 15,0-3-11-15,-6 3-15 0,6 0-14 0,0-5-10 16,-6 5-8-16,6 0 2 0,0-3 13 15,-8 3 13-15,8 0 13 0,0 0 8 0,-6-3 3 16,6 3 6-16,0 0 2 0,0-5 1 16,-6 5-11-16,6 0-42 0,0-3-108 0,0 3-143 15,-7-4-71-15,7 0-7 0,0 1 98 16</inkml:trace>
  <inkml:trace contextRef="#ctx0" brushRef="#br0" timeOffset="149727.239">19180 5319 20 0,'0'0'308'0,"6"0"261"0,-6 0 101 0,0 0-82 0,0 0-159 16,0 0-54-16,0 0-106 0,0 0-91 15,0 4-63-15,0-4-31 0,0 4-16 16,-6-1 3-16,6 5-7 0,-14 6 5 0,8 1 7 16,-7 10 2-16,0 4-1 15,0 9-8-15,0 2-6 0,-6 7-10 0,5 8-19 0,2 0-10 16,-1 4-8-16,6 3-6 15,0-3 0-15,7-4-13 0,0 0-16 0,7-8-22 0,6-3-21 16,0-7-28-16,0-1-34 16,6-6-55-16,1-4-89 0,0-5-141 0,5-6-99 0,2-4-162 15,5-4-33-15,-6-3 47 16,7-8 279-16</inkml:trace>
  <inkml:trace contextRef="#ctx0" brushRef="#br0" timeOffset="150525.4875">21733 5550 3 0,'0'0'37'0,"6"0"7"0,-6 0-5 0,7 0-10 0,-1 0-9 16,1 0-4-16,-7 0-4 0,7 0-3 16,-1 0-3-16,0-4 2 0,1 4 2 0,0 0 2 15,-1 0 4-15,7-4 4 0,-7 1 10 16,8-1 16-16,-8 4 8 0,0-3 6 16,8-1 4-16,-8 0 3 0,-6 4 1 15,6 0 5-15,1-3 11 0,-7 3 8 0,7-4 3 16,-7 4 2-16,6 0-1 0,-6-4 4 15,7 4 16-15,-7 0 131 0,6-3 139 16,0 3 13-16,-6 0-7 0,8-4-40 0,-2 4-77 16,0-4-66-16,0 1-60 0,1 3-38 0,0 0-26 15,6-4-14-15,-7 4-7 0,8 0-11 16,-2 0-3-16,2 0 4 0,-2 4 7 0,1-1 7 16,7 5 6-16,-8 6 8 0,2 1 8 15,6 3 0-15,-7 8 0 0,-1 3-7 0,2 11-3 16,-8 8-6-16,7 7-12 0,-6 4-12 15,-7 3-7-15,0 0-9 16,0 4-5-16,-7-3-7 0,0-1-7 0,1-7-3 0,-7-8-2 16,6 1 0-16,-5-11-4 0,-1-1-34 0,-7-7-47 15,6-3-64-15,-4-4-53 0,4 0-34 16,-5-7-40-16,-1 0-83 16,8-5-181-16,-8-2-190 0,7-8-136 0,-1 0-4 0,2-8 255 15,6 1 253-15</inkml:trace>
  <inkml:trace contextRef="#ctx0" brushRef="#br0" timeOffset="150797.4623">22723 5260 469 0,'6'8'644'15,"-6"3"110"-15,0-4-155 0,0 0-67 0,0 1-139 16,0-1-126-16,0 1-93 0,0-1-65 16,-6-3-36-16,6 7-21 0,0-4-6 0,-6 0 1 15,6 0-2-15,-8 4-6 0,8-3-10 16,-6-1-11-16,0 4-20 0,6-4-39 0,-7 4-42 16,1-4-61-16,6 4-104 0,-7-3-198 15,0 0-169-15,7-2-173 0,-6 2-30 16,6-1 253-16,-6 1 221 0</inkml:trace>
  <inkml:trace contextRef="#ctx0" brushRef="#br0" timeOffset="151057.2018">22690 5642 664 0,'-6'25'767'0,"6"1"110"0,-7-8 29 0,7 0-217 0,0-3-219 16,0-4-156-16,0 0-89 0,7-4-70 15,-1 1-53-15,1-1-28 0,5-3-20 16,2-1-20-16,5 1-5 0,-6 0-10 0,14-4-9 16,-8 0-17-16,7 0-41 0,6 0-55 0,-6 0-62 15,7 0-56-15,-1-4-41 16,7 4-109-16,-5 0-240 0,-9 0-224 0,7-4-161 15,-12 4 134-15,0 0 366 0</inkml:trace>
  <inkml:trace contextRef="#ctx0" brushRef="#br0" timeOffset="151265.9823">23029 5935 649 0,'-20'29'887'0,"0"0"190"16,1-3-22-16,-1-8-278 0,8 1-208 0,-2-5-202 15,8-3-145-15,0 0-112 0,6 0-69 16,0-4-34-16,6 1-15 0,0-1 2 0,2-3-6 16,-2-1-9-16,0 1-13 0,7 0-33 15,-6-4-49-15,6 3-63 0,-1 1-81 16,2-4-64-16,6 0-136 0,-1 0-284 0,1 0-204 16,-2-4-112-16,2-3 299 0,-6 3 312 15</inkml:trace>
  <inkml:trace contextRef="#ctx0" brushRef="#br0" timeOffset="152565.2536">24260 5627 59 0,'-6'-4'352'0,"6"1"244"0,0 3 36 0,-8-4-99 0,8 4-137 16,0 0-44-16,0-4-78 15,8 4-71-15,-8 0-52 0,6 0-43 0,0 0-26 16,7 0-17-16,1 0-15 0,-2 0-6 0,8 4-5 15,-1 0 3-15,1-1-4 0,0 1-2 16,-1 0-5-16,-6 3 1 0,6 0 0 0,1 4-3 16,-6 0-3-16,-2 0-4 0,-5 7-1 15,-1 1-1-15,1 2-6 0,-7 2 2 16,-7 6 5-16,-6 0 7 0,1 4 14 0,-8 0 18 16,0 0 16-16,-6 0 10 0,-7-4 7 15,7 4 9-15,-7-7 12 0,8 0 4 16,-1-4-5-16,6 0-12 0,0-8-11 0,1 1-20 0,6-4-16 15,6-4-16-15,1 0-16 0,0 1-8 16,-1-5-3-16,7 2 13 0,0-2 24 0,0 1 15 16,0-4 18-16,0 3 16 0,7 1 8 15,-1 0-3-15,0-1-8 0,8 1-9 16,-1 0-17-16,7-1-15 0,-2 1-9 0,2 0-9 16,0-1-10-16,5-3-7 0,2 4-5 15,-1-4-6-15,0 4-4 0,-6-4-9 16,5 0-42-16,-5 3-58 0,0-3-80 0,-1 0-100 15,-6 0-115-15,0 0-133 0,1 0-207 16,-2 0-423-16,1-3-110 0,-6-1 410 0,6-3 355 16</inkml:trace>
  <inkml:trace contextRef="#ctx0" brushRef="#br0" timeOffset="153092.1356">24970 5846 263 0,'6'4'717'0,"-6"3"190"0,0 1-61 16,0-1-116-16,6-3-215 0,-6-1-175 0,0 1-123 16,7 0-79-16,0 0-48 0,-1-1-30 15,1 1-20-15,5 0-12 0,-4-4-6 16,4 3 5-16,2 1 2 0,-2 0 1 0,1-1-3 16,7-3-8-16,0 4-7 0,-1 0-1 15,1-4 0-15,0 0-7 0,5 0-10 0,-5 0-9 16,0 0-14-16,-2-4-17 0,9 0-9 15,-7 1-10-15,-8-1-10 0,8-3-3 16,-1-1 1-16,-5 1 3 0,-2-1 10 0,-5-3 10 16,6-3 18-16,-7 3 10 0,1-4 24 15,-7-3 17-15,0 3 11 0,-7 1 4 16,1-1 4-16,0 4-1 0,-1-3-6 0,-6 2 0 16,0 1 4-16,-7 0-3 0,8 4 4 15,-2 0-9-15,-5-1-2 0,6 5-3 16,-6 3-4-16,5 0 2 0,-6 0-1 0,1 7 4 15,-1 0 10-15,-6 1 8 0,7 6 5 0,-7 4 2 16,6 5 1-16,-6 6 6 0,7 0 10 16,-7 8 2-16,6-4 1 0,1 4-8 15,12-5-5-15,-6 1-4 0,13-3-4 0,-6-1 1 16,12-3-3-16,0-1 7 0,1-3 1 16,6-3 4-16,0-1-5 0,1-4-2 0,-2 1-11 15,8-4-3-15,-1 0-9 0,-5 0-5 16,4 0-5-16,2-3-3 0,0-1 1 0,-1-3-8 15,1 3-2-15,0-3-27 0,-1-1-33 16,1-3-51-16,-8 4-69 16,8-8-78-16,-7 4-87 0,7-3-106 0,-8-5-279 0,8-3-287 15,0-3-115-15,-7-5 338 0,0-3 325 16</inkml:trace>
  <inkml:trace contextRef="#ctx0" brushRef="#br0" timeOffset="153591.8517">25712 5330 439 0,'-6'0'737'0,"6"0"163"16,0-3-34-16,-7-1-154 0,7 0-223 15,-7 1-174-15,7-2-119 0,0-2-76 16,7 4-43-16,0-1-35 0,-1 0-14 0,7 1-13 16,0 3-3-16,-6 0-5 0,5 3-8 0,2-3 8 15,-1 8-5-15,0-5-1 0,-7 4 2 16,1 1 1-16,5 3 5 0,-12 0-3 16,8 0-4-16,-8 0-2 0,0 4-3 0,-8-4-8 15,2 3-2-15,0 4 1 0,-7-3-2 16,-7 3 7-16,0 1-3 0,1-1 7 0,-7 1 6 15,0-1 4-15,0 0 19 0,7-3 16 16,-1-4 9-16,6 0 6 0,2 0 2 16,5-4-9-16,1 1-4 0,-1-5 3 0,1 1 0 15,-1 0 4-15,7-4 8 0,0 3 13 0,0-3 4 16,0 0 1-16,7 4-13 0,-7-4-14 16,6 0-14-16,1 4-9 0,-1-1-9 0,7-3-6 15,1 4-4-15,-2 0-6 0,8-1-36 16,-1-3-62-16,1 4-74 0,0-1-78 15,-1 1-79-15,7 0-45 0,-6-4-125 0,6 3-243 16,-7-3-148-16,1 0-76 0,6-3 146 16,-7-1 361-16</inkml:trace>
  <inkml:trace contextRef="#ctx0" brushRef="#br0" timeOffset="153800.2184">26305 5323 427 0,'13'-7'731'0,"-6"-1"171"0,-1 4-36 0,-6 1-153 15,6-5-219-15,-6 5-170 0,0 3-120 16,6 0-66-16,-6 0-42 0,0 0-34 0,0 3-21 16,0 5-10-16,0-1-11 0,0 1-6 15,-6 3 0-15,0 0-6 0,0 7-12 16,-8-4-31-16,8 5-36 0,-13 3-60 0,5 3-30 16,-6-2-41-16,1-2-58 0,-1 1-101 0,2-3-216 15,-2-1-104-15,0-4-104 0,1-3 51 16,5-3 162-16,-5-1 243 0</inkml:trace>
  <inkml:trace contextRef="#ctx0" brushRef="#br0" timeOffset="153993.6202">26103 5403 272 0,'0'-11'683'0,"7"4"163"16,-7 0-122-16,6-1-62 0,-6 5-179 0,6 3-154 16,-6 0-115-16,7 3-77 0,-7 5-45 15,7-1-22-15,5 0-4 0,-5 4-1 0,-1 0 9 16,8 0 1-16,-2 4 0 0,2-1-10 15,-2 1-10-15,8 0-17 0,-7 0-12 0,7-4-8 16,-8 3-5-16,2-3 2 0,-1 0-13 16,0 0-29-16,-6-4-42 0,5 1-64 15,-6-1-42-15,2-3-70 0,-8-1-240 0,6 1-443 16,-6 0-180-16,0-4 184 0,0 0 378 16</inkml:trace>
  <inkml:trace contextRef="#ctx0" brushRef="#br0" timeOffset="154663.572">27509 5763 439 0,'14'-8'750'0,"-8"5"181"0,1-2 15 16,-1 2-190-16,1-5-232 0,-1 5-172 0,1 3-101 15,-1-4-81-15,8 8-43 0,-8-4-19 16,7 8-2-16,7 3 10 0,-2 3 9 0,2 4-3 15,7 8-4-15,-1 3-16 0,0 4-15 16,6 4-21-16,-5 3-17 0,5 4-10 0,-7 0-16 16,2-4-5-16,-8-3-5 0,1-1-6 15,-7-6-31-15,0-1-50 0,0-3-78 16,-7-8-76-16,1 0-84 0,-7-3-92 0,6 0-84 16,-6-8-261-16,-6 1-260 0,6-1-24 0,-7-7 135 15,7 0 361-15</inkml:trace>
  <inkml:trace contextRef="#ctx0" brushRef="#br0" timeOffset="154835.9016">28077 5729 649 0,'0'-18'731'0,"-8"3"89"0,8 8-50 0,-6 0-153 16,-7 3-191-16,7 8-145 0,-8-1-99 16,2 8-65-16,-2 0-43 0,2 4-26 15,-8 4-19-15,-6 3-11 0,0 7-4 0,-6 4-4 16,-8 3-1-16,-11 5-6 0,-2 3 1 15,1-1-28-15,-7 2-34 0,8-5-49 0,-2 0-47 16,14-4-62-16,7-9-109 16,6-6-197-16,12-6-146 0,2-4-210 0,5-4 2 15,7-3 346-15</inkml:trace>
  <inkml:trace contextRef="#ctx0" brushRef="#br0" timeOffset="155226.9023">28513 5726 417 0,'12'0'690'0,"-5"0"126"15,0 0-128-15,-1 0-96 0,-6 0-187 16,0 0-158-16,7 0-97 0,-7 0-66 0,0 3-34 16,0-3-24-16,0 4-9 0,0-1-5 0,-7 5-6 15,7 0-1-15,-6-1-1 0,-8 4-2 16,2 3-5-16,-2-3-9 0,2 4 0 15,-1 0 0-15,-7-1 6 0,0 1-2 0,8-4 6 16,-8 3 9-16,7-6 9 0,-1 3 0 16,2-4-3-16,6 1 5 0,-8-1 6 15,8 0 11-15,6-3 9 0,-7 3 14 0,7-3 9 16,0 3 5-16,0-3-2 0,0 3 2 16,7-3-3-16,-1 3 3 0,1 0-2 0,0 1-10 15,5-1-13-15,2 0-11 0,-2 1-14 16,8-1-9-16,-1 4-2 0,1-3-7 0,-7-1-36 15,7 0-65-15,-1 1-66 0,0-5-70 16,-5 5-149-16,5-1-291 0,-5-4-214 0,4 1-120 16,-4 0 213-16,-1-1 342 0</inkml:trace>
  <inkml:trace contextRef="#ctx0" brushRef="#br0" timeOffset="155658.7901">29235 5770 480 0,'8'0'730'0,"-2"3"153"0,-6 1-47 16,0 0-152-16,0-4-208 0,-6 3-162 16,6 1-114-16,0 0-75 0,-8 3-37 0,8 0-33 15,-6 4-20-15,6 4-13 0,-6-1-8 16,6 5-3-16,0-1 3 0,-7 4-6 16,0 4-2-16,7-1 3 0,0 5-3 0,0-5-4 15,0 1 2-15,0 0 1 0,7-4 3 16,0 0-2-16,-7-4 2 0,12 0 5 15,-4-7-2-15,4 4-4 0,1-7-1 0,0-1-1 16,0-4-3-16,7 1 6 0,-1-4 0 0,1-4 2 16,0-3 3-16,-8-1 2 0,8-6 0 15,-7-1 3-15,0-7 12 0,0-3 20 0,-7-8 32 16,0 0 36-16,-6-4 25 16,0 0 11-16,-6 1 4 0,0-1-8 0,0 4-14 15,-1 4-11-15,-6 0-9 0,0 7-18 16,-1-1-22-16,2 5-14 15,6 0-21-15,-8 7-17 0,8 0-6 0,-1 0-9 0,1 4-6 16,-1 3-5-16,0 0 1 0,1 1 1 16,0-1 0-16,0 4-7 0,-2 0-9 0,2 0-3 0,0 0-17 15,-1 4-26-15,1-1-29 0,-1 1-32 16,0 0-31-16,7 3-45 0,-6-3-50 16,0 3-51-16,0 0-40 0,6 1-22 15,-8-1-57-15,8-3-193 0,-6 3-248 0,6-3-100 16,-6-1 62-16,6 1 340 0</inkml:trace>
  <inkml:trace contextRef="#ctx0" brushRef="#br0" timeOffset="157261.8976">25569 4850 96 0,'6'0'60'15,"-6"0"-4"-15,7 0-18 0,-1-4-14 0,-6 4-11 16,7-3-7-16,-1 3-3 0,-6 0 1 16,6-4 6-16,-6 4 5 0,8 0 10 15,-8 0 7-15,6-4 5 0,-6 4 1 0,6 0-3 16,-6-3-5-16,7 3-6 0,-7 0-6 16,7-4-2-16,-7 4-3 0,6 0-3 0,-6-4 0 15,0 4-3-15,7 0-3 0,-7-3 0 16,0 3-1-16,6 0 0 0,-6-4 4 0,0 4 3 15,0 0 6-15,6-4 1 0,-6 4 5 16,0 0 5-16,0 0 13 0,0-3 8 16,0 3 0-16,7-4-2 0,-7 4-2 0,0 0-4 15,0 0-1-15,0 0-1 0,0-3 1 16,0 3 6-16,0 0 7 0,0 0 13 0,0 0 12 16,0 0 25-16,0 0 73 0,0-4 78 15,0 4 51-15,0 0 1 0,0 0-21 0,0 0-22 16,0-4-56-16,0 4-61 0,0-3-40 15,0 3-25-15,0-4-16 0,0 4-13 0,-7-4-7 16,7 1-1-16,0 3-4 0,-6-4-2 16,6 0 4-16,0 1 3 0,0-1-4 15,0 4-4-15,-6-4-14 0,6 1-7 0,0-1-7 16,0 0 0-16,0 4-6 0,0-3 5 0,0 3 3 16,0-4 4-16,0 4 6 0,0 0 9 15,6 0 5-15,0 0 1 0,1 0 3 16,0 4 6-16,5 3-5 0,2 0-2 15,-1 8-3-15,6-4-6 0,0 11-9 0,1 0-2 16,6 3-3-16,-7 1-1 0,1 4-6 0,6 2 0 16,-13 1-4-16,1-4 1 0,-2 1 2 15,2-4-1-15,-8-4-3 0,0 0 3 16,1-4-3-16,-1-4-9 0,1 1-15 0,-7-4-19 16,0-3-24-16,0-1-20 0,0 0-24 15,-7-3-12-15,7 0 6 0,-6-1 20 16,-1-3 29-16,1 0 20 0,0-3 14 0,-1 3 14 15,-6-8 15-15,7 1 15 0,-8 0 14 16,1-5 11-16,1 1 0 0,-2-3-6 0,2 3-5 16,-2 0-1-16,1 0-1 0,7 4-3 15,-7-4-1-15,6 3 3 0,1 1-1 0,0 0 1 16,-2 3 3-16,2-3 1 0,6 3 1 16,-6 0 3-16,6 4 0 0,-7-3-7 0,7 3-3 15,0-4-6-15,-6 4-15 0,6-3 2 16,0 3-1-16,-7 0-1 15,7 0 0-15,0 0 3 0,0 0 3 0,0 0 4 0,0 3 5 16,0 1 3-16,0-1 10 0,0 5 10 16,7-1 4-16,-1 4 7 0,1-4 7 0,-1 4 6 15,0 0 0-15,8 0 7 0,-1 0 2 16,-7 0 19-16,7 0 7 0,0 0 2 0,-7-4-6 16,8 1-6-16,-8-1-4 15,8 1-2-15,-8-5 13 0,7 1 7 0,-7 0 9 0,8-4-7 16,-8 3-5-16,7-3-12 0,-6-3-14 15,5-1-18-15,8 0-19 0,-7-3-7 16,1-4-9-16,4 0-6 0,2-4-1 0,-1-3-8 16,7 0 0-16,-6-4-6 0,0 3-25 15,6-3-49-15,-7 1-56 0,8-5-76 16,-7 0-107-16,-2 4-100 0,9-7-105 0,-7 3-427 0,-2-3-437 16,2-1 386-16,-7 1 365 0,1 0 261 15</inkml:trace>
  <inkml:trace contextRef="#ctx0" brushRef="#br0" timeOffset="159098.7445">13963 2927 140 0,'-26'29'86'16,"6"-3"19"-16,7-8-10 0,0-7-21 0,1 0-20 15,4 0-12-15,2-7-10 0,0 3-3 16,-1-3 1-16,7-4 2 0,0 4 2 15,0-1 12-15,0-3 5 0,0 0-6 0,0 0-10 16,0 0-15-16,0 4-42 0,0-4-67 16,7 0-71-16,-1 0-47 0,0 0-15 0</inkml:trace>
  <inkml:trace contextRef="#ctx0" brushRef="#br0" timeOffset="160279.3875">15461 2616 9 0,'79'40'116'0,"-2"-4"-5"16,8-7-9-16,6-2-28 0,0-2-49 0,7 1-61 16,-7-4-30-16,7-1 1 0,-1 1-46 15</inkml:trace>
  <inkml:trace contextRef="#ctx0" brushRef="#br0" timeOffset="161957.7728">19101 3154 143 0,'-6'-4'110'0,"6"4"47"15,0-4-7-15,0 4-22 0,0-3-6 16,-6-1-26-16,6 0-24 0,0 1-19 0,0 3-9 15,0-4-3-15,0 1 8 0,0-1 10 16,0 0 17-16,0 1 25 0,0-1 71 0,0 0 85 16,0 1 49-16,0-1 4 0,0 0-3 15,0 1 11-15,6-1-60 0,-6 0-65 0,0 1-56 16,0-1-44-16,0 0-33 0,0-3-18 16,0 3-12-16,0 1-4 0,0-1-7 0,0-3 1 15,0 3-3-15,0-3-5 0,0 0-3 16,0 2-1-16,0-1-3 0,0-2-3 0,-6 1 2 15,6-1-3-15,-7 1-1 0,0 0 0 16,-5-1 0-16,-1 5 0 0,6-1 0 16,-12 0 0-16,5 1 0 0,2 3 0 0,-8 0 2 15,7-4 5-15,-1 4 0 0,-4 0 1 16,4 0 2-16,1 0-6 0,7 0 0 0,-8 4-3 16,8-4 3-16,0 0-3 0,-8 0-1 15,8 3-3-15,0-3 5 0,-1 4-4 16,7-4 1-16,-6 7 4 0,-1-3-2 0,-6 3-1 15,7 4-3-15,-2 0 5 0,-4 1-1 16,6 2-1-16,-1 1 0 0,-6 3 0 16,6 0 5-16,-5 4-3 0,4 0 2 0,-4 4-3 15,6-4-1-15,-1 7 0 0,-6-3 2 16,6 3 5-16,-5 0-5 0,4 8-1 0,-4-4-1 16,-2 4-3-16,8-1-1 0,-7 1 6 15,0 0 2-15,6-4-1 0,-5-1-2 16,-2-2-1-16,8-4 6 0,-7-4-2 0,6-1 4 15,1-6-1-15,-7 0 1 0,7-1 0 0,-1-3-3 16,-6 1-3-16,7-6-2 0,-8 2 3 16,8 0 1-16,-7-1-2 0,0 0-2 0,0-3 0 15,-7 3 0-15,7-3 0 0,0 3 0 16,0-3 0-16,1-1 5 0,-2 5-3 16,8-8 4-16,-8 3 2 0,8 1-1 0,-1 0-1 15,7-4-2-15,-6 3-3 0,0-3-3 16,6 0-1-16,0 4-1 0,0-4 0 0,0 0 0 15,0 4 3-15,0-4-3 0,0 0 3 16,6 3 1-16,0 1 0 0,1 0 0 16,6 3 3-16,0 0-2 0,1 4-1 0,-2 4 0 15,8-4 3-15,-7 4-2 0,-1 3-1 16,2 0 0-16,6 1 0 0,-14 2 2 0,7 1 2 16,-7 1 0-16,8-1 0 15,-8 0-3-15,-6 3 5 0,6 1-2 0,1-1 1 0,-7 5 1 16,7-1-1-16,-7 0 0 0,6 4-3 15,-6-4 3-15,6 5 0 0,-6-1 2 16,7-4 0-16,-7 0-2 0,0 4 5 16,0-7-2-16,0-1 1 0,6 1-4 0,-6 0 5 15,0-5 4-15,-6 2 4 0,6-1-1 0,0-4-1 16,0 4 0-16,0 0-3 0,-7 3-3 16,1 1-1-16,6 0-6 0,-6 3-2 0,6 0-1 15,-7 1 5-15,0 2 3 0,7 6-4 0,-6-2 1 16,0 1-1-16,-1 0 3 15,7-1 3-15,-7 1 1 0,1-5 6 0,6 2 16 16,-7-5 2-16,1 4 0 0,0-4 1 16,6-3 0-16,-7 0-3 0,7-1 2 0,0-3 1 15,0-4-8-15,0 1 7 0,0-1 0 0,0 0-1 16,7-3 2-16,-7 3-8 16,6-3-2-16,0 0-7 0,1-4-3 0,-1 3-8 15,8 1 2-15,-8-4-4 0,7 3 0 0,-6-3-1 16,5 4-3-16,-5-4-8 0,6-3-29 15,0 3-44-15,-7-4-46 0,8 0-61 0,-8 1-161 16,7-1-465-16,0 0-416 0,0-3 224 16,-7-1 398-16,2-3 228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1-11-07T09:22:56.6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12966 4319 112 0,'0'-4'299'0,"7"0"151"0,-7 1 19 16,6-5 20-16,1 1-46 0,-7 0-61 16,7-1 1-16,-7 1-89 0,0 0-92 0,6 3-69 15,-6 1-49-15,0-1-29 0,0 0-12 0,0 4 0 16,6-3 1-16,-6 3 0 0,0 3 3 16,8 1 0-16,-8 3 4 0,6 4-8 0,-6 4-7 15,0 7-11-15,6 4-3 0,-6 3-7 16,0 4-4-16,6 3-5 0,-6 5-6 15,0 3-14-15,0 0-23 0,0-4-23 0,7 0-48 16,-7-3-93-16,0-4-122 0,7-4-110 16,-7-3 40-16,0-4 35 0,6-7 0 15,-6-1-14-15,7 1-8 0,-1-8 36 16,0-3 96-16,2-1 5 0,-2-3 4 0</inkml:trace>
  <inkml:trace contextRef="#ctx0" brushRef="#br0" timeOffset="587.1056">13305 4469 135 0,'6'-22'358'0,"1"4"174"0,-7-1 14 0,7-2-40 15,-7 2-88-15,-7 1-26 0,7 0-69 16,-7-1-95-16,1 1-78 0,0-1-46 0,0 1-30 16,-2-4-23-16,-4 4-10 0,-1-4-8 15,-7 4-6-15,8 0-5 0,-8-1-4 0,-7 4-4 16,8 1-1-16,-7 3-4 0,-7 0 0 15,0 4-6-15,1-1 3 0,-7 5 7 0,0 3 7 16,-7 3-3-16,1 1 3 0,-1 3-1 16,1 8 7-16,-1-1 3 0,1 8 2 15,-2 7-2-15,9 8 5 0,-1 7 4 0,0 4 1 16,6 7-4-16,7 0-2 0,0 0-6 16,12 3-5-16,2-6-4 0,6 3-4 0,6-8-4 15,6 4-4-15,0-6-1 0,8-2 2 16,-2-2-2-16,8-1-1 0,6-3-3 0,0-4-1 15,6 0 6-15,8-4-4 0,-1 0 1 16,0-7 1-16,0 0 2 0,7-7-4 16,-8-4 2-16,8 0 0 0,-7-8 0 0,7-6 3 15,-7-1-5-15,6-7 1 0,1-3-2 16,0-8-1-16,0-4 0 0,-8-7 0 0,9 0-2 16,-2-4-1-16,-7-3 2 0,-5 4 0 15,7-5 1-15,-15 1 3 0,1 3-2 0,-6 0-4 16,-7 5 2-16,-6-1-2 0,-7 0 5 15,0-1-1-15,-7 5 2 0,-6 0 6 16,-1-4 2-16,-4 8 6 0,-2-5 7 0,1 1 8 16,-7 3 3-16,6 4-2 0,-7 0-6 15,9 4-7-15,-2 3-6 0,0 5-9 16,7-2-3-16,1 5-2 0,-2-1-8 0,8 5-8 16,-1-1-14-16,0 1-6 0,1 3 0 15,6-4-8-15,-7 4-10 0,7 0-7 0,0 0-16 16,-6 0-28-16,6 4-61 0,0-4-132 15,0 0-172-15,0 3-74 0,0-3 7 0,0 4-47 16,0-1 94-16,0 1 83 0,6 0 9 16,-6 3 138-16</inkml:trace>
  <inkml:trace contextRef="#ctx0" brushRef="#br0" timeOffset="1755.3112">14524 4605 124 0,'-8'-4'255'0,"2"-4"101"0,0-3 14 15,-1 4-31-15,1-4-2 0,6 0-29 16,-7 0-28-16,0 4-20 0,1-4 59 0,6 4-16 16,-6-1-53-16,6 1-62 0,-8 4-51 15,8-1-48-15,0 0-30 0,-6 1-24 16,6-1-4-16,0 0 5 0,0 4 8 0,0 0 9 16,0 0 2-16,0 0 3 0,0 4 1 15,6 3-4-15,2 1-8 0,-2 6-10 0,0 4-9 16,1 4-7-16,6 0-6 0,0 1-2 15,1 6-4-15,-8-4 0 0,6 1-6 0,2-4 0 16,-1 3-7-16,-7-6-26 0,8 3-28 16,-2-7-32-16,-6-1-36 0,8 1-68 0,-8-4-131 15,7-4-195-15,-6 0-56 0,6-3-51 16,-7 0 35-16,8-4 92 0,-8-4 83 0,7 0 104 16</inkml:trace>
  <inkml:trace contextRef="#ctx0" brushRef="#br0" timeOffset="1981.6195">14810 4582 276 0,'6'-18'457'0,"0"4"148"16,2 3-3-16,-2 0-138 0,-6 3-105 0,6 1-49 16,-6 3-50-16,0 1-56 0,0 3-42 15,7 3-28-15,-7 1-18 0,0 7-8 16,-7 0 0-16,7 7-11 0,-6 8-14 0,0 4-12 16,-2 10-13-16,2 7-7 0,-7 8-4 15,0 11-10-15,-6 8-9 0,5 2-6 0,-5-2-8 16,0 2-5-16,5-2-3 0,1-16-2 15,1-6-15-15,4-8-30 0,2-8-32 0,0-6-39 16,6-9-69-16,0-2-125 0,0-4-194 16,0-4-182-16,6-8-140 0,-6 1 4 0,6-4 226 15,2-7 251-15</inkml:trace>
  <inkml:trace contextRef="#ctx0" brushRef="#br0" timeOffset="2184.7782">15155 4671 477 0,'6'7'702'0,"0"-3"142"16,-6-1-97-16,8 1-128 0,-8-4-178 15,6 4-150-15,0-1-101 0,1-3-72 0,6 4-53 16,0-1-40-16,0-3-36 0,6 4-33 16,1 0-39-16,0-4-73 0,5 3-163 0,1-3-251 15,1 0-120-15,-1 4-122 0,0-4-11 16,-7 0 289-16</inkml:trace>
  <inkml:trace contextRef="#ctx0" brushRef="#br0" timeOffset="2367.2719">15441 4799 676 0,'-13'22'785'0,"-7"-4"82"0,8 0 13 16,-8-3-214-16,7-4-215 0,7 0-159 15,-8-3-87-15,8 3-64 0,6-4-50 16,-6 0-31-16,6-3-20 0,6 3-13 0,-6-3-11 15,6-1-18-15,-6 1-29 0,7 0-42 0,6-1-41 16,0 1-36-16,1-4-20 0,-2 4-53 16,2-4-131-16,5 0-217 0,1 0-129 15,-2 0-63-15,2 0-11 0,0-4 118 16,-1 4 292-16</inkml:trace>
  <inkml:trace contextRef="#ctx0" brushRef="#br0" timeOffset="9670.2228">15070 4044 59 0,'0'-3'210'0,"7"3"76"15,-1-4 1-15,-6 0-63 0,7 4-67 16,-1-3-56-16,0-1-35 0,2-4-24 0,-2 5-16 16,0-1-9-16,1-3-7 0,-1 3-3 15,1 0-2-15,-1 1-3 0,1-5 2 0,-1 5 7 16,0-1 7-16,2 4 11 0,-8-4 16 16,6 1 12-16,0-1 7 0,1 4 5 15,-7-3 6-15,7-1 0 0,-7 4 3 0,6-4-4 16,0 4-7-16,-6-3-10 0,0 3-13 15,7-4-5-15,-7 4-8 0,6-4-1 16,-6 4 5-16,0 0 8 0,0 0 8 0,7 0 11 16,-7 0 6-16,0 0 5 0,0 0 10 0,0 0 33 15,0 4 16-15,0 0 5 0,-7-1 13 16,7 5-7-16,-6 2-25 0,-1 5-26 16,1 0-16-16,0-1-11 0,-1 5-5 15,0-1-3-15,1 4-3 0,0-4-4 0,-8 4-8 16,8-3-1-16,-1-1-3 0,1-4-1 0,-1 2-4 15,7-2 0-15,-6-7-1 0,-1 4-5 16,7-3-2-16,-6-1-9 0,6-3 0 0,0-1-5 16,0 1 0-16,-6 0-2 15,6-4-3-15,0 3-1 0,0 1-19 0,0-4-37 0,0 4-51 16,0-4-103-16,0 0-191 0,0 3-218 16,0-3-44-16,0 0-60 0,0 0 20 15,0 4 201-15</inkml:trace>
  <inkml:trace contextRef="#ctx0" brushRef="#br0" timeOffset="27154.5024">16282 5044 7 0,'0'4'163'0,"0"-4"75"0,0 4 7 16,-7-1 8-16,7 1-25 0,0-4-38 0,-7 4-37 15,7-4-25-15,0 3-32 0,-6-3-27 16,6 4-16-16,0-4-11 0,0 0-8 0,-6 0-6 16,6 4-2-16,0-4 2 0,0 3 4 15,-7-3 10-15,7 0 14 0,0 0 16 0,0 0 12 16,-7 0 15-16,7 4 11 0,0-4 10 16,0 0 9-16,0 0 56 0,0 0 27 0,-6 0-14 15,6 0-34-15,0 4-34 0,0-4-31 16,0 0-21-16,0 0-17 0,0 0-16 15,-7 0-11-15,7 0-13 0,0 0-6 0,0 0-4 16,0 0-5-16,0 0-4 0,0 0-2 16,0 0-2-16,0 0-1 0,0 0-1 0,-6 0-3 15,6 0 0-15,0 0 2 0,6 0 3 16,-6 0 1-16,0 0 1 0,0 0 3 16,7 0-2-16,-1 3-1 0,1-3 5 0,0 4 0 15,5 0-3-15,2 3 0 0,-2 0-3 16,2 0 1-16,5 1 2 0,-5 3 1 0,4 0 3 15,-4 3 4-15,5-2 5 0,-5 2 6 16,-8 1 2-16,6 0 5 0,-4 3 9 0,-8-4 2 16,6 5 0-16,-12 3 1 0,-2-4-6 15,2 1 0-15,0 2 1 0,-14-2-2 16,7-1-3-16,0 0-7 0,-6 0-8 0,-1-3-2 16,1 0-5-16,-1 0-4 0,0-4-2 15,1 0 1-15,6-4-2 0,-6 0 3 16,5 1-3-16,2-1-1 0,-2-3-3 0,8-1-1 15,-1 1 1-15,1 0-4 0,-1-4 0 0,1 3-1 16,6-3 6-16,0 0-2 0,0 4 6 16,0-4-2-16,0 0-6 0,0 0 4 0,6 3 2 15,1-3 0-15,6 4 0 0,-1-4-2 16,8 4 1-16,0 3-2 0,6 0 2 0,0 1 5 16,0 3 6-1,0 0 4-15,0 4 2 0,0-1 2 0,1 1 7 0,-9-1 7 16,2 1 8-16,-7 3 2 0,1-3 4 0,-2 0-3 15,-12 3-5-15,7-4-3 0,-14 5-7 16,7-1-2-16,-6 4 6 0,-7-3 2 16,0-1-6-16,0 4-5 0,-7-4 1 0,8-3 0 15,-8 3-2-15,0-3-4 0,1-4-6 16,5 3-4-16,-5-6-3 0,6 3 0 0,-6-4 1 16,5 0-1-16,-5 1-4 0,6-5 0 15,0 1 2-15,-7 0 5 0,8-1 5 16,4 1 4-16,-4-4-1 0,-1 0-1 0,6 4 0 15,1-4-3-15,-1 0-5 0,1 0-5 16,6 0-1-16,-6 0-1 0,-2 0 0 0,8 0 0 16,-6 0-3-16,6 0-5 0,-6 0-10 15,6 0-18-15,-7 0-23 0,7 0-28 0,-6-4-22 16,6 4-15-16,0-4-30 0,0 4-76 16,-7-3-263-16,7-1-332 0,0-3-104 15,0-1-13-15,0-3 329 0,0 0 250 0</inkml:trace>
  <inkml:trace contextRef="#ctx0" brushRef="#br0" timeOffset="28270.964">17219 5066 123 0,'-6'0'97'0,"6"-3"38"0,0 3-4 0,0 0-23 16,0-4-22-16,0 4-8 0,0-4-6 0,-6 4-8 15,6-3-3-15,0 3-1 0,0-4 8 16,0 4 10-16,-8-4 9 0,8 4 10 16,0-3 7-16,0 3 16 0,0-4 14 0,0 4 3 15,0-3 6-15,0 3-1 0,0 0-3 16,0-5-5-16,-6 5-3 0,6 0-7 0,0-3 11 15,0 3 40-15,0 0 17 0,0-3-16 16,0 3-32-16,0 0-35 0,0 0-33 0,0-5-20 16,-6 5-17-16,6 0-13 0,0-3-11 15,0-1-8-15,0 4 1 0,0-4 0 0,0 4-5 16,0 0 3-16,0-3-1 0,0 3 7 16,0-4 2-16,0 4 5 0,0-3 0 0,-7 3-1 15,7-4-2-15,0 4 0 0,0-4-3 16,0 4-3-16,0-3 1 0,0 3-1 15,0-4-5-15,0 4 5 0,0-4-1 0,0 4-1 16,-6-3 0-16,6 3 0 0,0-4 0 16,0 4-2-16,0-4 1 0,0 4-2 0,0-3 2 15,0 3 3-15,0 0-2 0,-7-4 1 16,7 4 4-16,0 0 2 0,0-4 3 0,0 4-1 16,0 0 2-16,0-3 1 0,0 3 0 15,0 0 3-15,0 0-3 0,-6 0-5 16,6 0-4-16,0-4-2 0,0 4-3 0,0 0-2 15,-7 0 3-15,7 0-3 0,-6 4 4 16,6-4 2-16,-6 3 4 0,-2 5 6 16,-4-1 9-16,5 4 5 0,-6 4 11 0,0 3 13 15,-7 8 1-15,8-1 4 0,-2 5 3 0,2 6 9 16,-1 1 14-16,-1 3-3 0,2 0-1 16,4 1-6-16,2-4-10 0,0-1-22 15,6 1-5-15,-6-1-8 0,6-3-13 16,6-3-4-16,-6-5 3 0,6 1-4 0,-6-4 0 15,6 0-1-15,2 0 0 0,-2-4-10 16,0-3 0-16,1 3-4 0,0-3 7 0,-1-4-6 16,7 3 5-16,-7-3 2 0,1-3-6 15,0 2-29-15,-1-2-28 0,0 0-41 0,1-5-54 16,-7 5-64-16,7-5-54 0,-1 1-182 0,1-1-383 16,-1-3-127-16,1 0-3 0,-1-3 209 15,7-1 334-15</inkml:trace>
  <inkml:trace contextRef="#ctx0" brushRef="#br0" timeOffset="28824.4737">17663 5378 132 0,'12'-8'412'0,"1"5"221"0,1-1 23 15,-2-3-127-15,-6 3-96 0,2-3-73 16,4 0-91-16,-5-1-75 0,-1 1-46 15,1-5-30-15,0 5-18 0,-1-4-10 0,0 0-9 16,-6 0-17-16,7 0-13 0,-7 0-13 16,0-3-12-16,0 3-10 0,0-4 1 0,0 1-4 15,-7 3-3-15,7 0-7 0,-6-1-2 16,0 1-6-16,-1 4 1 0,0 0-3 0,1 3 5 16,-1 4-2-16,-5 0 3 0,-2 7 7 15,2 1 1-15,-2 6 6 0,-5 9 7 0,-1-1 8 16,8 3 2-16,-8 8 2 0,0-4-5 15,7 1-5-15,1-1-2 0,-2-3 3 16,8-1-4-16,-1-3-5 0,0-4-1 0,1 1-4 16,6-4 0-16,0-4-4 0,0 0 3 15,0 0-4-15,0-4 4 0,6 0-6 16,1-3 1-16,-7 0-2 0,7-1-6 16,5-3-9-16,-4 0-13 0,4 0-11 0,-6-3-2 0,8-1 6 15,-1-3 7-15,-1-4 7 16,2 0 5-16,-2 0 8 0,2-4-1 0,-1 1 5 15,0-2 8-15,-6 2 5 0,-1 3 1 16,6 4 1-16,-12-4 0 0,8 3 13 0,-2 5 15 16,0-1 8-16,-6 0 5 0,7 4 2 0,-1 0-7 15,1 0 1-15,-7 4 1 0,7 0-14 16,-1 3-10-16,0-3-4 0,1 3-8 0,0 4-6 16,-1 0 2-16,7 0-4 0,-6 0-11 15,-1 0-30-15,1 0-33 0,5 0-34 16,-5 0-28-16,6-4-49 0,-7 4-118 0,8-3-258 15,-1-5-198-15,-7 5-22 0,1-8 106 16,0 3 105-16,5-6 104 0</inkml:trace>
  <inkml:trace contextRef="#ctx0" brushRef="#br0" timeOffset="29201.9612">18053 5308 306 0,'6'-7'512'15,"1"-4"136"-15,0 7-36 0,-1 0-134 0,-6 1-36 16,6 3-103-16,1 3-95 0,-7 5-70 15,7-1-49-15,-7 0-30 0,6 8-15 0,-6-4-14 16,7 7-9-16,-1-3-14 0,-6 3-7 16,7 1-10-16,-1-5-8 0,-6 4-6 0,7 1-3 15,-7-4-6-15,6-1 3 0,-6-3 2 16,0 0 0-16,6-3 11 0,-6-1 8 0,0 0-4 16,0-3-7-16,0-4-6 0,8 4-7 15,-8-4 1-15,0-4 0 0,0 0-3 0,0 1-1 16,0-8 8-16,0 0 17 0,0-4 20 15,6 0 15-15,-6-3-8 0,6-1-2 16,-6-2-4-16,7 2 0 0,-1 1-1 0,-6 3 0 16,7-3-3-16,-1 7-11 0,1-3-11 15,-1 2-7-15,0 5-2 0,2-4 0 0,-8 4-7 16,6 3 0-16,0-3-3 0,-6 3 0 16,7 0-4-16,-7 1-5 0,7 3-22 0,-7-4-36 15,6 4-41-15,-6 0-37 0,6-4-59 16,1 4-166-16,-7 0-266 0,6 0-142 0,1 0-60 15,0-3 29-15,5 3 276 0,-5 0 221 16</inkml:trace>
  <inkml:trace contextRef="#ctx0" brushRef="#br0" timeOffset="29632.391">18783 5107 181 0,'6'3'436'16,"0"-3"140"-16,-6 4-58 0,0-4-136 0,6 0-134 15,-6 0-96-15,-6 0-60 0,6 3-36 16,0-3-13-16,-6 0 8 0,6 4 42 0,0-4 50 16,-6 0 33-16,6 4-5 0,-7-4-37 0,7 0-36 15,0 0-31-15,-7 3-15 0,7-3-2 16,0 0 6-16,0 0 8 0,-6 0 5 0,6 4-6 16,0-4-5-16,0 0-14 0,-7 0-11 15,7 0-11-15,-6 0-6 0,6 4-6 16,-6-4-2-16,6 0-2 0,-8 3-1 0,2-3-1 15,0 4 3-15,-7 3 3 0,6-3 2 16,-6 3 5-16,1 5 7 0,-2-1 5 16,2 0 10-16,-2 7 12 0,1 0 6 0,0 0 2 15,-6 4 9-15,5 0 2 0,2 4 2 16,-2 0-8-16,8-1-2 0,-7-3 2 0,7 0 1 16,-1 0 3-16,0-4 1 0,7 1-6 15,-6-1-2-15,6-3 0 16,6 0-1-16,-6-4-3 0,7-1-12 0,0 1-10 0,5 0-6 15,-5-3-10-15,6-1-2 16,0 0-12-16,7 1 4 0,-8-4-20 0,2-1-36 0,-1 1-55 16,7 0-78-16,-8-4-96 15,2 0-85-15,-2 0-237 0,1 0-273 0,1-4-1 0,-8-3 64 16,6 3 94 0,2-7 318-16</inkml:trace>
  <inkml:trace contextRef="#ctx0" brushRef="#br0" timeOffset="30066.2505">19160 5290 182 0,'6'-4'408'16,"2"0"183"-16,-2 1 19 0,-6-1-98 16,6 4-96-16,-6-4-45 0,0 1-85 0,7-5-71 15,-7 5-47-15,0-1-34 0,0 0-29 16,0-3-25-16,0 3-23 0,0-3-20 0,0 4-17 15,-7-5-5-15,1 5-4 0,0-5-7 16,-2 5-1-16,2-1-2 0,-7 4-1 0,7 0 0 16,-7 0 0-16,0 0 0 0,6 4 0 15,0-1 3-15,1 5-2 0,0-5 0 0,-1 5 2 16,0-1 3-16,7 4-1 0,0-4 2 0,0 4 0 16,0 0 1-16,0 0 3 0,0 4-2 15,7-5-1-15,0 6-6 0,-7-2 5 16,6 1 3-16,0-1 15 0,1 1 10 15,0 0 9-15,-7-1-1 0,6 1 1 0,-6-1-3 16,7 2 2-16,-7-6 9 0,0 1 0 16,6 4 0-16,-12-4-10 0,6-4-8 0,0 4-12 15,-7 0-5-15,1 0-4 16,-1-4-6-16,0 1-1 0,1-1-24 16,0 0-36-16,-8 1-34 0,8-5-37 0,0 1-34 0,-7-4-51 15,6 0-100-15,-6-4-119 0,7 1-86 16,-2-5 47-16,8-3-26 0,0 0 18 0,0-3 53 15,0-1 92-15,8-3 17 0,4-4 41 16</inkml:trace>
  <inkml:trace contextRef="#ctx0" brushRef="#br0" timeOffset="30632.1967">19174 5363 116 0,'25'-11'226'0,"-5"4"102"0,6 3 47 16,-6 1-14-16,-8 3 24 0,1 0 1 0,1 0-12 16,-2 3 29-16,2 1-48 0,-2 3-71 15,-5 0-70-15,-1 4-48 0,1 0-42 0,0 4-35 16,-1 0-27-16,0-1-22 0,-6 1-14 0,8 4-9 15,-8-5-7-15,0 1-3 0,6-1 0 16,-6-3 1-16,0 4-8 0,6-8-3 16,-6 4 0-16,0-4 2 0,0 1-5 0,0-5-20 15,0 1-39-15,0-4-23 0,0 0-11 16,7 0 2-16,-7 0 23 0,0-7 22 0,0-1 16 16,6-3 8-16,-6-7 8 0,0-7 16 15,7-5 48-15,-7-3 32 0,6-3 18 16,1-1 5-16,-7 4-15 0,6 4-19 0,0 3-15 15,2 4-3-15,-8 7 1 0,6 1 5 16,0 7-4-16,1-1 0 0,0 8-4 0,-1 0-6 16,7 4-4-16,-7 0-10 0,1 3-9 15,6 4-6-15,-7 0 2 0,1 3-2 16,6 1-5-16,-7 0 0 0,1-1-1 0,-1 1 3 16,1 4 0-16,0-5-5 0,-1-3 2 15,0 4-3-15,-6-4 3 0,8 0-1 0,-8-4 4 16,6 0 0-16,-6 0 4 0,0-3-3 15,6 0 1-15,-6-1 0 0,0-3-15 0,0 4-15 16,0-4 1-16,0 0 2 0,6-4 4 16,-6 4 5-16,0-7 1 0,7 3 5 0,-7-3 2 15,7 4 1-15,-7-5-3 0,6 5 2 16,-6-1 5-16,7 0 12 0,-7 1 13 16,6-1 5-16,-6 4 7 0,6 0-1 0,-6 4 0 15,8-4 0-15,-8 3-6 0,6 5-3 0,0-5-8 16,-6 1-5-16,6 3-5 0,-6 0-6 15,7-3-4-15,0 3 5 0,-7 1-6 0,6 0-21 16,-6-5-41-16,7 5-43 0,-1-5-35 16,-6 1-41-16,7-1-88 0,-7-3-227 15,0 4-284-15,7-4-54 0,-7 0 52 0,6 0 80 16,-6 0 293-16</inkml:trace>
  <inkml:trace contextRef="#ctx0" brushRef="#br0" timeOffset="30869.5744">19916 5198 433 0,'0'0'716'0,"-7"4"166"16,7-4-42-16,-7 0-125 0,1 0-205 15,6 0-172-15,-6 0-118 0,6 0-57 16,0 0-29-16,0 0 1 0,0 0 7 16,0 4 2-16,0-4-3 0,6 0-14 0,-6 0-27 15,6 0-24-15,8 0-24 0,-1 0-18 16,0 0-9-16,12-4-7 0,2 4-9 0,5 0-6 15,8-4-2-15,-1 1 0 0,6 3-24 16,1 0-32-16,-7-4-46 0,0 4-67 0,0-4-81 16,-6 4-94-16,-8 0-92 0,1-3-193 15,-6 3-202-15,0 0 41 0,-14 3 38 0,7-3 79 16,-13 4 185-16</inkml:trace>
  <inkml:trace contextRef="#ctx0" brushRef="#br0" timeOffset="31112.1127">20137 5319 405 0,'-20'8'663'0,"8"-1"161"16,-2-3-81-16,2-1-63 0,-1 1-181 0,6-4-160 0,0 3-114 15,1-3-56-15,6 4-20 0,0-4 23 16,-6 4 18-16,12-1 4 0,-6 5-10 16,6-1-25-16,-6 0-23 0,14 8-31 0,-8 0-33 15,7-1-25-15,7 9-11 0,-1-2-14 0,1 5-1 16,-1 0-11-16,0-1-7 15,1 1-19-15,0 0-39 0,-1-4-53 0,-5 0-74 16,-2-4-86-16,2-4-91 0,-8 1-49 0,0-4-192 16,1 0-273-16,-1-7 32 0,-6-1 81 15,-6 1 140-15,6-4 142 0,-7-4 178 0</inkml:trace>
  <inkml:trace contextRef="#ctx0" brushRef="#br0" timeOffset="31297.7189">20235 5535 471 0,'-7'-22'680'0,"-6"0"156"16,0 4-76-16,7 4-110 0,-8 3-187 0,8-1-155 15,-7 8-109-15,6 1-69 0,-5 6-35 16,-1 1-19-16,6 8-10 0,-6-6-2 16,0 9-17-16,0 0-7 0,-6 0-17 0,5 7-12 15,2-4-31-15,-8 4-43 0,7 0-31 16,0-4-34-16,0 4-44 0,7-7-97 0,-8-1-140 16,8 1-205-16,0-4-15 0,-1-4-71 15,7-3 99-15,-7 0 83 0,7-4 127 0</inkml:trace>
  <inkml:trace contextRef="#ctx0" brushRef="#br0" timeOffset="31519.4282">20156 4770 228 0,'7'-30'668'0,"0"8"194"15,-1 4-101-15,0 3-68 0,-6 1-190 16,0 6-167-16,8 1-117 0,-8 7-82 0,0 0-51 15,6 4-32-15,-6 3-17 0,0 4-13 16,0 0-8-16,-6 7-6 0,6-3-2 16,0 3 1-16,-8 4-6 0,8 0 0 15,0 4-7-15,-6-1-26 0,6 1-50 0,-6 4-69 16,6-5-133-16,-7 1-260 0,7-1-187 0,0-3-75 16,0 0 51-16,-7 1 93 0,7-5 298 15</inkml:trace>
  <inkml:trace contextRef="#ctx0" brushRef="#br0" timeOffset="31930.9529">20620 4967 218 0,'0'-3'520'0,"6"-1"164"0,0 0-62 15,-6 1-157-15,6 3-64 0,-6 0-75 16,7 3-82-16,0 5-50 0,-7-1-23 16,6 4-5-16,1 4 5 0,-1-1 9 0,0 9 2 15,8 2-2-15,-8 1 16 0,7 10-10 0,-6 1-27 16,6 11-29-16,0-1-27 0,-6 8-13 16,-1 0-13-16,0 3-4 0,0 1-9 0,-6-4-12 15,0-4-5-15,0 1-8 0,-6-1-9 16,0-4-14-16,0-6-4 0,-8-1 5 0,8-7-1 15,-1-7-1-15,1 0 0 0,-1-8-3 16,0-3-1-16,1-1-1 0,0-3 0 0,0-4 3 16,-2 1 2-16,8-5 7 0,-6 5-2 15,0-8 4-15,6 3-3 0,-7-3-7 16,7 0-10-16,-6 0-22 0,6 0-35 0,0 0-48 16,-7-3-50-16,7-1-49 0,0 0-54 15,0 1-66-15,0-8-30 0,0 3-60 0,0-2-156 16,7-1-181-16,-1-4 26 15,1 4 1-15,-7-4 54 0,6 4 150 0</inkml:trace>
  <inkml:trace contextRef="#ctx0" brushRef="#br0" timeOffset="32500.7388">21127 4711 136 0,'-6'-4'195'16,"6"0"20"-16,-7-3-77 0,0 4-100 0,7-5-92 15,-6 5-62-15,0-5-10 0,-1 1 6 16,1 0-44-16</inkml:trace>
  <inkml:trace contextRef="#ctx0" brushRef="#br0" timeOffset="33063.3543">21042 4616 138 0,'0'0'105'0,"-6"-4"41"0,6 1-22 0,0-1-36 15,-6 4-31-15,-1-4-20 0,7 1-13 0,-7 3-6 16,7-5 3-16,-6 5 14 0,6-3 20 16,0-1 21-16,-7 0 29 0,7 4 25 15,-6-3 21-15,6 3 13 0,0-4 39 0,-6 4 22 16,6-3 20-16,0 3 13 0,0-4-1 16,-8 4 56-16,8-4-36 0,0 4-53 0,0-3-54 15,0 3-39-15,-6-4-28 0,6 4-26 16,0-4-14-16,6 1-10 0,-6 3-7 0,0-4-6 15,0 0-3-15,8 4-9 16,-8-3 4-16,6 3-1 0,0-4-4 0,7 4-2 16,-6 0-4-16,6 4 0 0,-1-1-1 0,-4 1 0 15,4 3 2-15,2 1 2 0,-1-1-2 16,-7 4-2-16,0 0 3 0,1 0-5 0,0 4-4 16,-7-1-1-16,0-3-4 0,0 8-3 15,-7-5 1-15,-6 5 1 0,7-1 2 16,-7 1 16-16,-7 2 22 0,6-2 13 0,2-5 31 15,-8 5 38-15,7-9 20 0,1 1 10 16,4 0 10-16,-4-3-3 0,6-1-5 0,-1 0-8 16,0-3-22-16,1 0-22 0,6-1-27 15,0 1-28-15,-7-4-17 0,7 4-12 0,0-4 6 16,0 0 2-16,0 4 21 0,0-4 13 16,7 0 8-16,-7 3-1 0,6-3-6 0,8 0-16 15,-8 3-9-15,14 2 0 0,-8-2-5 16,8 1-6-16,-1-4-9 0,-5 4-6 15,5-1-2-15,1 1-8 0,-1 0 2 0,-6-4-4 16,0 3 0-16,0 1-1 0,-6-4-3 16,5 4-1-16,-5-4-1 0,0 0 3 15,-7 0 5-15,6 3 2 0,-6-3-4 0,6 0 6 16,2 0-1-16,-8 0-1 0,0 0 0 0,6 0 0 16,-6 0-6-16,6 0-10 0,-6 0-53 15,7 0-77-15,-7 0-113 0,0 0-144 16,0 0-181-16,6-3-316 0,-6 3-492 0,0 0-3 15,0-4 395-15,-6 4 396 0,-1 0 252 16</inkml:trace>
  <inkml:trace contextRef="#ctx0" brushRef="#br0" timeOffset="33293.9323">21381 5195 936 0,'6'33'1092'0,"-6"-8"377"16,0-3-201-16,0-4-459 0,0-3-422 15,0-4-291-15,0 0-184 0,7 0-96 16,-7 0-43-16,7-4-33 0,-1 1-12 0,-6-1 17 16,6-3-52-16,-6-1-275 0,0 1-398 0,0 0-145 15,0-4 268-15,0 0 342 0</inkml:trace>
  <inkml:trace contextRef="#ctx0" brushRef="#br0" timeOffset="39456.1119">8069 8070 145 0,'6'-7'109'0,"8"-4"45"16,-8 0-10-16,7-4-20 0,0 4 5 15,0-3-4-15,-7-5-3 0,8 5 0 0,-2-1 8 16,2 1 12-16,-8-1 28 0,7 4 20 16,-7-4 12-16,1 4 10 0,0 4 4 0,-1-4-9 15,0 3 25-15,2 1-11 0,-8 0-43 16,6 3-49-16,-6 0-33 0,0 4-8 0,6-3-3 15,-6 3 8-15,0 3-1 0,0 1-14 16,0 3-12-16,-6 12-9 0,0 3-6 16,-8 11-7-16,1 11 5 0,-13 10 2 0,0 16 3 15,0 8-4-15,-13 9-1 0,0-2-9 16,-1-5-10-16,8-7-6 0,-7-11-8 0,13-6-6 16,0-12-7-16,13-8-10 0,-7-7-27 15,14-10-46-15,-7-4-62 0,13-8-92 16,0-3-169-16,0-4-189 0,0-4 17 15,0-3-37-15,7-4 107 0,-7-1 129 0,6-6 116 16,-6-8-27-16,6 1 40 0</inkml:trace>
  <inkml:trace contextRef="#ctx0" brushRef="#br0" timeOffset="39657.2493">7874 8568 193 0,'6'-32'203'0,"7"2"74"15,-6 1 15-15,-1 7-31 0,7 4-3 16,-7 7 43-16,2 0 39 0,4 3 11 0,1 8 22 16,0 0-25-16,0 8-67 0,1-1-62 15,-2 4-50-15,8 3-41 0,-7 5-26 0,7-1-28 16,-2 4-20-16,2 0-17 0,0 0-12 15,-1 0-11-15,7 4-1 0,-6-8-7 0,-1 1-1 16,1-1-3-16,0-4-17 0,-1 1-30 16,1-4-55-16,0-4-116 0,-1-3-208 0,7 0-189 15,-6-12-51-15,6 1 2 0,6-11 148 16,-6-8 170-16,7-10 53 0,-8-12 33 16</inkml:trace>
  <inkml:trace contextRef="#ctx0" brushRef="#br0" timeOffset="39797.1993">8825 7975 138 0,'19'-22'278'0,"-6"8"80"0,-6 3-24 0,-1 3-55 16,0 5-10-16,1 3-37 0,-7 7-45 0,0 0-38 16,0 4-32-16,-7 4-20 0,1 7-12 15,0 3 1-15,-14 12-2 0,1 7-6 16,-7 7 2-16,-7 8-21 0,1 3-15 16,-8 4-17-16,1 0-15 0,6-4-48 0,-5-3-75 15,11-8-41-15,1-11-83 0,6-6-122 16,8-12-128-16,5-8-71 0,1-3 68 0,-1-7 144 15</inkml:trace>
  <inkml:trace contextRef="#ctx0" brushRef="#br0" timeOffset="39975.083">8675 8477 39 0,'32'-14'272'0,"1"6"122"16,-7 4 26-16,-1 0-40 0,2 12-50 0,-8 0-73 16,1 6-71-16,-1 1-57 0,1 3-40 15,-1 0-29-15,-5 1-18 0,6-1-13 16,-8 0-10-16,1 0-5 0,0 1-5 0,0-4-3 15,1-1-24-15,-8 1-50 0,6-4-67 16,-4 0-100-16,4-4-171 0,-5-3-117 16,6-4-39-16,-6-4 156 0</inkml:trace>
  <inkml:trace contextRef="#ctx0" brushRef="#br0" timeOffset="40494.5986">9508 7825 237 0,'13'-4'467'0,"1"4"85"0,-8-3-62 16,0 3-133-16,-6 0-118 0,7 0-85 16,-7 3-55-16,0 4-36 0,0 1-24 0,0-1-11 15,-7 8-11-15,1-1-4 0,0 9-6 16,-14 2-3-16,0 8 2 0,-6 4-6 16,0-1 0-16,0 5 0 0,0-5-5 0,0 1-20 15,13-7-23-15,-7-5-14 0,14-7 3 16,0-3 6-16,-2-4 4 0,8-7-1 0,8-1-3 15,-2-6 2-15,7-1 9 0,0-3 13 16,6-4 5-16,1-4 10 0,13 0 5 16,-7-3 3-16,6-1 0 0,7 5 4 0,-6-4 3 15,5 7 9-15,-4 3 20 0,-9 1 20 16,8 7 13-16,-13 4 11 0,-1 3 0 16,-6 8-9-16,-7 3-13 0,2 7-5 0,-8 5-7 15,-8 3-6-15,-4 7-7 0,-1 0-6 16,-7 8-7-16,-12 3-6 0,-1-3 0 0,1 3-5 15,-14 0 0-15,-6 1-10 0,6-12-17 16,1-3-24-16,-1-8-28 0,13-11-33 0,1-6-24 16,6-6-5-16,6-6 16 0,1-3 30 15,5-4 28-15,8-4 23 0,0-8 18 16,-1 5 31-16,1-5 26 0,12 5 14 0,-6-1 7 16,7 1 3-16,-7 3 6 15,6 3 6-15,8-3 1 0,-8 4 0 0,6 3-5 0,-5-3-7 16,13 3-7-16,-7 4-12 0,0-4-8 15,-1 4-8-15,2 0-8 0,-1 0-5 0,7 0-3 16,-8 0-1-16,2 0-5 0,-2 0-25 16,8 0-35-16,-7-3-44 0,0-1-49 0,6-3-69 15,-5-1-119-15,5-6-87 0,1-4-62 16,6-8 72-16,-7-7 111 0</inkml:trace>
  <inkml:trace contextRef="#ctx0" brushRef="#br0" timeOffset="40703.5683">9821 7785 105 0,'26'-33'342'15,"0"10"138"-15,-13 9-28 0,0 10-39 0,-6 8-80 16,5 10-76-16,-5 5-62 0,6 10-50 0,-6 1 10 16,-1 6-1-16,0 8-2 0,2 0 3 15,-8 7-3-15,0 8-10 0,-8 7-23 16,2 7-31-16,0 0-27 0,-8 5-19 0,8-5-14 16,-7-7-11-16,7-11-14 0,-1-8-34 0,0-6-73 15,7-8-101-15,-6-4-96 0,6-7-82 16,0-4-12-16,0-7-106 0,0-7-77 15,0-1 39-15,0-10 84 0,0 0 155 16</inkml:trace>
  <inkml:trace contextRef="#ctx0" brushRef="#br0" timeOffset="40849.9796">9918 8579 97 0,'7'-22'315'15,"-1"-3"150"-15,8 7-30 0,-8 3-30 0,-6 0-49 16,6 8-52-16,2 0-49 0,-2 3 11 16,0 4-22-16,7 0-49 0,-6 4-50 15,-1 0-43-15,7-1-28 0,-7 1-25 0,2-1-17 16,4 5-11-16,-6-5-19 0,8 5-70 15,-1-5-126-15,0 1-175 0,0-4-106 0,7 0-193 16,-8-4-88-16,8 1 118 0,-7-5 279 16</inkml:trace>
  <inkml:trace contextRef="#ctx0" brushRef="#br0" timeOffset="41193.0603">10381 8162 306 0,'20'-4'598'0,"-1"0"97"0,-6 1-115 0,0 3-161 16,0 0-50-16,0 0-91 0,7 3-82 15,-7-3-61-15,6 4-45 0,0-4-30 0,1 0-19 16,0 0-15-16,-1-4-9 16,1 4-3-16,0-3-4 0,-1 3-17 0,7-4-57 15,-6 0-107-15,5 1-139 0,1-1-105 16,-6 0-41-16,6-3-111 0,-7 0 31 0,1 0 54 16,-6-1 126-16,5 1 237 0,-6-4 32 0,6 4 60 15,-5-4 46-15,-2 3 48 0,1-2 53 16,1 2 30-16,-2 0 32 0,-4 1 17 15,-2 3-21-15,0-3-25 0,0 4-18 0,1-1 5 16,-7 4 6-16,7 0-9 0,-7 0-11 16,0 7-16-16,0-3-19 0,0 7-10 0,-7 0-11 15,7 7-3-15,-7 1-7 0,-5 6-8 16,-2 4-14-16,8 1-13 0,-14 3-7 0,7 4-4 16,-6-1-5-16,0-3-6 0,-1-3-15 15,7-1-26-15,-7-4-22 16,8-6-28-16,-2-1-39 0,1-7-54 0,7 0-57 0,-1-4-54 15,1-7-31-15,-1 4-63 16,7-8-13-16,0 0 104 0</inkml:trace>
  <inkml:trace contextRef="#ctx0" brushRef="#br0" timeOffset="41428.7955">11344 7752 204 0,'27'3'498'0,"-1"-3"124"16,-14 4-67-16,8 0-152 0,-13-1-132 15,6 1-80-15,-6 3-37 0,-1 1-44 0,7-1-31 16,-6 4-20-16,-1 4-8 0,0-1 6 16,1 1-6-16,0-1-7 0,-1 5-13 0,1-1-11 15,-1 4-5-15,-6 0-7 0,6-4-18 16,1 4-53-16,0 0-67 0,-1-7-71 0,0 4-12 16,-6-8-14-16,8-1-69 0,-2 1-132 15,-6-7-77-15,6 0-41 0,-6-4 104 16</inkml:trace>
  <inkml:trace contextRef="#ctx0" brushRef="#br0" timeOffset="42334.7141">11592 7902 94 0,'13'-22'369'0,"-6"7"154"0,-1 0-41 0,0 1-80 15,2 3-89-15,4 0-69 0,2 4-48 16,-1-1-17-16,6 1-18 0,7 0-33 16,6-1-29-16,2 5-29 0,-2-5-18 15,1 5-15-15,5-1-9 0,1 0-8 0,-6 4-5 16,-1 4-5-16,1-4-2 0,-1 4 1 15,-6-1-4-15,-6 5 3 0,-7-1-6 0,1 0-20 16,-8 1-33-16,-6 6-52 0,-6-3-61 16,-8 4-57-16,-12 3 42 0,-7 4 48 0,-6 0 42 15,-13 4 41-15,1-4 45 0,-2 3 47 16,1-6 45-16,7-1 27 0,6-4 30 16,6-3 4-16,7-3-33 0,13-4-33 0,-6 3-24 15,11-7-16-15,2 0-2 0,6 0-2 16,0-3 0-16,0-1-8 0,6-3-8 0,2 2-8 15,4-6-11-15,2 4 0 16,-1 0-1-16,-1-4 3 0,8 0-5 0,6 4-7 0,-7-4-26 16,1 0-22-16,0 3-21 0,-1-2-24 15,-6 2-29-15,6 5-24 0,-5-5-2 16,-1 5 12-16,0-1-19 0,-7-3-37 0,7 3-49 16,-6-3-57-16,0-1-3 0,-1 1 18 15,0-4 45-15,1 0 85 0,-7 0 86 0,7-4 70 16,-7 4 65-16,0 4 62 0,0-4 44 0,0 4 35 15,-7 3 22-15,7 0 22 0,-7 4-5 16,1 4-22-16,0 7-18 0,-1 0-15 16,0 7 22-16,1 8 25 0,-1 3-5 0,-5 8-19 15,5 3-19-15,0 8-26 0,1 7-28 16,0 0-36-16,-2 3-28 0,2 1-20 0,6-1-18 16,-6-6-8-16,6-5-12 0,0-6-3 15,6-4-4-15,-6-8-1 0,0-7 1 16,0-4-6-16,0-4-37 0,-6-3-70 15,6 0-75-15,-7-3-57 0,-6-5-8 0,7-3 40 16,-7 0 48-16,-1-3 50 0,-5-1 34 16,0-3 32-16,6-4 46 0,-7 0 52 0,0-4 43 15,8 1 32-15,-8-1 18 0,7 0 0 16,-1 4-23-16,8-3-32 0,-7 7-19 16,13-5 0-16,-6 5 10 0,12 0 6 0,-6-4-3 15,7 3-12-15,5 1-15 0,-4 0-21 16,11-1-12-16,1 1-9 0,-1 0-6 0,7-1-5 15,0-3-4-15,0 8-1 0,0-4-3 16,0-1-2-16,1 5-3 0,-1 3-3 0,-7 0-2 16,-6 0-2-16,0 3-4 15,0 5-14-15,-13-1-20 0,7 4-21 0,-14 3 3 0,-6 5 15 16,-7 3 13-16,-5 3 12 0,-15 8 31 16,-5 4 34-16,-1-1 30 0,-6 5 26 15,0-1 32-15,0 0 20 0,6-3-4 0,0-4-9 16,20-11-33-16,7-7-33 0,6-1-10 15,6-6 29-15,7-1 49 0,7-3 55 0,0-4 40 16,12 0 23-16,7-8-4 0,7 5-16 16,5-8-32-16,8 3-39 0,13-2-39 15,13-5-35-15,-1 0-23 0,7 4-21 0,0-4-17 16,7 4-8-16,0 0-4 0,-14 4-10 16,-6 3-4-16,-12 1-2 0,-15 3 7 0,-11 0 3 15,-1 0 3-15,-14 0 1 0,2 0 1 16,-1 0-10-16,-6 3-50 0,-7-3-83 0,6 0-115 15,-6 0-165-15,-6 0-211 0,6 0-239 16,-7 0-151-16,0-3-82 0,1-1 25 0,-8 0 156 16,2 1 392-16</inkml:trace>
  <inkml:trace contextRef="#ctx0" brushRef="#br0" timeOffset="53396.357">25112 2169 6 0,'0'0'212'0,"0"3"106"0,0-3 34 0,0 0-31 16,0 0-43-16,8 0-24 0,-8-3-31 16,0 3-27-16,0-4-16 0,6-4-17 15,-6 1-19-15,0 0 5 0,0-1 21 0,0-3-10 16,0-3-18-16,0 3-20 0,0-4-14 16,0 1-11-16,0-5-20 0,-6 5-11 0,6-1-17 15,-8 0-14-15,2 0-15 0,0 5-9 16,-7-1-7-16,6 0-3 0,-12 3 0 0,-1 5 2 15,0 3-2-15,-12 3-4 0,-1 8-1 16,-6 8 3-16,-6 6 1 0,-7 5 8 0,0 6 13 16,6 4 10-16,-6 4 1 0,7 4 2 15,5 3-6-15,8-3-5 0,5-4 1 16,8-7-6-16,6-5-1 16,13-2-4-16,0-1 0 0,7-3-4 0,6-4 0 0,-1-4-1 15,8 0 3-15,0-7 0 0,5 0-2 0,2-3-3 16,-1-4 1-16,6-4-2 0,8 0-8 15,-7-8-22-15,5-7-26 0,1 1-17 16,0-5-8-16,-6-6 6 0,0-1 6 0,0-7 5 16,-8 0 18-16,-5-7 15 0,0 3 11 15,-8-3 16-15,2 3 17 0,-2 4 12 0,-12 4 2 16,7 7-3-16,-1 4-13 0,-6 3-11 16,0 4-1-16,7 4-5 0,-7 3 9 15,0 4 15-15,0 4 17 0,0 3 10 0,0 4-1 16,7 4-6-16,-7 3-4 0,0 4-7 0,0 0-6 15,0 7-4-15,6-3-7 0,-6 4-2 16,6 2-3-16,0-2 1 0,2-1-4 0,-2 4 0 16,7-7 1-16,-7-1-5 0,8-3-2 15,-2-4-23-15,-4-3-38 0,4-4-48 0,1 0-61 16,0-4-87-16,6-7-116 0,-5 0-48 16,6-7 0-16,5-8-10 0,-5-3 43 15,6-11 60-15,-7 0 86 0,7-12 107 0,0 1 115 16,-6 0 99-16,-1-5 78 0,1 9 53 15,0 3 20-15,-14 8-17 0,7 6-54 0,-6 5-35 16,-1 3 0-16,-6 3 21 0,7 4 3 16,-1 8-12-16,0 0-21 0,-6 3 13 15,8 1-9-15,-8 6-11 0,6-3-11 0,-6 4-15 16,6-1-9-16,-6 5-10 0,7-1-13 16,-7 0-13-16,0-3-7 0,6 4-9 15,-6-5-7-15,7 1 0 0,-7-4 6 0,0-4 32 16,0 4 13-16,6-7-12 0,-6 3-15 0,7-7-13 15,-7 4-10-15,6-8-4 0,8 0-3 16,-8-3-1-16,7-8-6 0,7 1 2 0,-8-8-6 16,14-1 2-16,-6-2-2 0,6-4-5 15,1 3 5-15,-2 1-1 0,1 3-4 0,7 3-3 16,-7 1 1-16,0 7-5 0,-6 0-6 16,-1 3-3-16,1 5 2 0,-8-1 6 0,2 0 5 15,-2 4 1-15,2 0 6 0,-8 4 2 16,1-4-1-16,5 0 3 0,-4 4-1 15,-2-4-2-15,6 3 2 0,-4-3 0 16,4 0 2-16,1 0-2 0,1-3 3 0,-2-1-2 16,2 0 5-16,-2 1 4 0,1-1 12 15,-6-3 6-15,0 3-2 0,5 1-10 0,-12-5-4 16,8 5-6-16,-8-1-1 0,-8 4 1 16,2 0 2-16,-7 4 3 0,0 3 3 15,-6 4 6-15,-1 3 14 0,-13 5 9 0,7 3 4 16,-6 4-11-16,-1 3-5 0,1-4-9 15,5 5-5-15,1-5-5 0,7 1-6 0,6-4 2 16,6 0-1-16,1 0-1 0,6-4-2 16,6-3-3-16,1-1-17 0,6-3-37 0,6-3-58 15,1-1-65-15,-1 1-84 0,7-5-105 0,7 1-37 16,-1-4-24-16,14-4-106 0,-7-3-57 16,7-1 5-16,6-3 187 0</inkml:trace>
  <inkml:trace contextRef="#ctx0" brushRef="#br0" timeOffset="54193.6173">26696 2139 273 0,'26'-26'439'0,"-13"5"96"16,0-1-19-16,-7 7-102 0,-6-3-116 16,-6 7-95-16,6-1-40 0,-7 5-44 15,1 0-40-15,-1 3-28 0,-6 4-18 0,0 0-14 16,7 4-5-16,-14 3-6 0,7 0-4 16,-7 1-2-16,0 3-4 0,8 0 2 15,-8 4 0-15,14-1-3 0,-7 1-1 0,7-1 2 16,-8 1 5-16,14 3-2 0,0-3-1 0,0 0 3 15,0 0-5-15,0-1 1 0,6 1 1 16,8-1 0-16,-8 1 3 0,7 0-2 0,0-1-1 16,0 1 2-16,7-1-3 0,-7 2 1 15,0-2-3-15,0-3-3 0,0 0 9 16,0 0 14-16,-7-4 28 0,1 4 21 0,-7-3 4 16,0-1-6-16,0 0-6 0,-7 0-4 15,-5 4-4-15,-2-3 1 0,-5-1 4 0,-1 0-8 16,-6 1-10-16,0-1-9 15,1-3-10-15,5 0-22 0,-6-1-49 0,6-3-57 16,7 0-85-16,0 0-91 0,0-3-37 0,7-5 30 16,-1 1-3-16,7-1-21 0,7-3-26 15,5-3-23-15,2-4-30 0,12-4 38 0,6-4 132 16,7-3 104-16,6-1 81 0,2 1 51 16,-2 3 46-16,7 5 52 0,-6-1 86 0,-7 11 15 15,0 0 18-15,-13 7-15 0,0 0-4 16,-7 8 24-16,-5 0 26 0,-2 7-7 15,-4-4-23-15,-8 8-36 0,0-1-33 0,-8 4-11 16,2 1 5-16,0-1-27 16,-8 4-25-16,1-3-30 0,1 2-27 0,-2-2-13 0,8-1-10 15,-7 0-9-15,6-3-2 16,7-4-6-16,-6 0-3 0,6-4 1 0,0 0-17 0,0-3-22 16,6-4-28-16,8-4-26 0,-8 1-19 15,7-5-10-15,6-6 21 0,-6-1 32 0,7-7 25 16,6-7 16-16,0-4 19 0,1 4 15 15,-9-4 2-15,9 0 3 0,-7 11-1 0,-8 0 2 16,8 7 6-16,-7 4 12 0,0 4 19 16,0 3 11-16,1 8-1 0,-8-1-1 15,0 8 0-15,0-3-5 0,1 7-8 0,-7-4 1 16,7 3-3-16,-7 1 0 0,6 3-6 16,-6-3-8-16,0 3-7 0,0-3-6 15,0-5-4-15,7 6-3 0,-7-5-7 0,0-4 2 16,0 4-1-16,6-4-1 0,-6-3 0 0,6-1-3 15,2 1-8-15,-2-4-9 0,6 0-5 16,8-4 3-16,-7-3 12 0,7 3-1 16,0-3-1-16,-1 0 0 0,-6 3 5 0,6 1 15 15,-5-1 19-15,-2 8 20 0,2-4 17 16,-8 7 4-16,1 0 8 0,-1 0-7 0,-6 4-17 16,6 0-16-16,-6 0-14 0,0 4-6 15,0-1-8-15,0-3-34 0,0 4-66 0,7 0-93 16,-7 0-141-16,7-4-151 0,-7 0-145 15,6-4-208-15,0-3 120 0,1-1 283 16</inkml:trace>
  <inkml:trace contextRef="#ctx0" brushRef="#br0" timeOffset="54567.6564">27621 2289 547 0,'0'-7'735'0,"-7"0"120"0,7-1-43 0,0 1-160 0,0 0-203 15,0 3-149-15,0 0-102 0,0 1-70 16,7-1-46-16,-1 4-21 0,0-4-21 15,0 1-7-15,8-1-15 0,6 0-6 16,-7 1-4-16,6-1-5 0,7 1-2 0,0-1-18 16,0 0-35-16,0-3-35 0,0 3-33 15,1-3-37-15,-1 0-42 0,-7-1-43 0,1-3-49 16,-1 0-54-16,-6 0-32 0,0-7 91 16,0-1 96-16,-6 1 79 0,-1-4 77 0,0 0 69 15,-6 4 68-15,8-1 48 0,-8 5 63 0,0-1-15 16,0 1-37-16,-8 6-15 0,8 1-5 15,-6 3-8-15,-7 4-10 0,0 8 0 0,0 3 0 16,-7 7-11-16,8 4-3 0,-8 7-4 16,-6 4-1-16,7 4-6 0,-1 3-5 15,0 1 4-15,7-1 1 0,1-4 1 16,4 4-7-16,8-6-15 0,0-1-22 0,8-4-17 16,4 0-6-16,1-7-9 0,7-3-6 15,0-5-15-15,-1 1-39 0,0-8-76 0,8 1-118 16,5-5-109-16,-6-3-147 0,7-7-233 15,6 0-145-15,-7-4-160 0,7-8 267 0,-6-3 323 16</inkml:trace>
  <inkml:trace contextRef="#ctx0" brushRef="#br0" timeOffset="54767.3058">28474 1934 160 0,'0'-7'411'16,"6"3"129"-16,-6 4-53 0,0 0-87 0,0 4-96 15,7 3-78-15,-1 4-56 0,-6 4 12 16,6 3 4-16,1 0-1 0,0 8-15 15,5 3-9-15,-5 4-11 0,0 0-14 16,-7 4-22-16,6 0-20 0,-12 3-23 0,-1 0-15 16,-6 4-18-16,0-4-13 0,-13 4-8 15,0-7-15-15,0 0-75 0,-7-1-109 0,-5-3-156 16,-2-4-242-16,-12-3-97 0,0 0-245 16,-7-8 203-16,-6 0 293 0</inkml:trace>
  <inkml:trace contextRef="#ctx0" brushRef="#br0" timeOffset="55629.4299">24774 1780 21 0,'-6'0'167'0,"-1"-3"61"16,7-1-14-16,-6 4 12 0,0-4-9 16,6 1-3-16,-8 3 16 0,2-4 84 0,0 4 89 15,6-4-39-15,-7 1 0 0,1 3-81 16,-1-4-77-16,1 4-59 0,-7 0-40 16,-1 0-17-16,2 7-7 0,-15 4-8 0,1 8-2 15,-6 6 3-15,-7 12-1 0,-7 11-4 16,1 6-10-16,-1 8-12 0,1 5-11 0,-2-2-7 15,15-2-7-15,7-5-8 0,5-2-5 16,0-13-3-16,14 1 1 0,6-11-1 0,6-3-2 16,0-8-4-16,8-4-16 0,6 0-30 15,-1-3-51-15,7-8-81 0,0 0-146 0,13-3-282 16,13-4-219-16,1-4-190 16,18-3 298-16,0-4 291 0</inkml:trace>
  <inkml:trace contextRef="#ctx0" brushRef="#br0" timeOffset="56239.259">27835 1751 40 0,'7'-4'195'0,"-1"1"62"0,0-1-17 15,2 4-8-15,-2-4-27 0,-6 1-33 0,0-1-25 16,6 0 15-16,-6 0 28 0,7-3 146 16,0 3 87-16,-1-3 62 0,7 0-80 0,-7-4-105 15,1 4-88-15,6-1-67 0,-7 1-53 0,1 0-36 16,0-1-18-16,-7 5-9 0,6-1-7 16,-6 4 0-16,0 0 1 0,-6 4-2 15,-1 3-1-15,0 0-3 0,-12 4-6 0,6 4-1 16,-6 3-2-16,-1 4-5 0,-6-3 1 15,0 6-17-15,7 1-41 0,-8-1-50 0,8 1-59 16,-1-4-112-16,7 4-308 0,7-8-234 16,-1 0-138-16,0-7 180 0,1 0 335 0</inkml:trace>
  <inkml:trace contextRef="#ctx0" brushRef="#br0" timeOffset="56963.7761">29438 1798 26 0,'0'-3'148'0,"0"-1"28"0,0 1-24 0,0-1-31 15,0-3-5-15,-7 3 13 0,7 0 14 16,0 1 20-16,0-1 27 0,0 0 60 15,0 1 108-15,0-1 80 0,0 0 24 0,0 1-25 16,0-1-97-16,-7 0-101 0,7 1-77 16,0 3-60-16,0-4-28 0,0 0-12 0,0 4-4 15,-6 0-10-15,6 0-2 0,-7 0-4 16,-5 4-6-16,4 3-11 0,-10 1-9 16,4-1-6-16,-12 4 0 0,7 4-5 0,-7-1-3 15,-1 4-2-15,1 1-26 0,-6 3-44 16,6-4-50-16,7 1-61 0,-1-1-122 0,7-4-275 15,0 1-234-15,6-4-140 0,7 0 180 16,-6-7 331-16</inkml:trace>
  <inkml:trace contextRef="#ctx0" brushRef="#br0" timeOffset="57263.2061">29509 2223 153 0,'-6'11'580'0,"6"-3"241"0,-7 3-83 0,1-4-72 0,-1 0-148 0,0 1-162 0,7-5-122 15,-6 5-81-15,6-5-54 0,0 4-29 16,0-2-18-16,6-2-10 0,-6 0-12 0,7 2-9 16,0-2-6-16,6 1-5 0,-1 0-7 15,2-1-28-15,5 4-53 0,1-3-89 16,6 3-161-16,0 1-354 0,7-1-276 0,-7 0-107 16,0 1 420-16,-1-1 276 0</inkml:trace>
  <inkml:trace contextRef="#ctx0" brushRef="#br0" timeOffset="57467.8294">29626 2520 508 0,'-32'26'754'15,"6"-1"130"-15,-1-6-43 0,1-8-175 16,7 0-209-16,6-4-155 0,6 1-108 0,1-1-76 16,6 0-45-16,6-3-31 0,1-1-32 15,6 1-23-15,0-4-25 0,1 0-31 0,4 4-31 16,2-4-42-16,-1-4-48 0,7 4-67 15,1 0-131-15,5-4-199 0,1 1-96 16,-1-1-165-16,1-3 83 0,-1 0 322 0</inkml:trace>
  <inkml:trace contextRef="#ctx0" brushRef="#br0" timeOffset="57832.7282">31307 1615 267 0,'0'-7'663'0,"0"0"135"16,0 0-137-16,0-4-73 0,6 3-147 0,-6 0-144 0,0 5-105 16,0-4-69-16,0 7-45 0,0-4-25 15,0 0-6-15,0 4-5 0,0 0 6 0,0 4 0 16,0 0-5-16,0 3-7 0,-6 0-10 16,6 8-8-16,-7 0-4 0,0-1-6 0,1 8 0 15,6 0-3-15,-6 0-3 0,0 4 2 16,-2-4-19-16,8 0-28 0,0 0-37 15,-6 0-49-15,6-4-63 0,6 0-133 0,-6 1-237 16,0-8-185-16,0-1-111 0,0 2 86 16,0-8 329-16</inkml:trace>
  <inkml:trace contextRef="#ctx0" brushRef="#br0" timeOffset="58182.7334">30454 1978 565 0,'-33'25'739'0,"7"-2"107"0,6-5-62 0,1-3-151 0,12-4-190 0,0 0-152 0,14 0-101 0,6-1-64 0,20 1-47 15,6 0-29-15,13-3-20 0,7 3-11 16,12-4-6-16,0 0-9 0,14 1-2 0,0-1 1 16,6 1-2-16,7-1 0 15,6 0 6-15,-6 1-2 0,0-1-3 0,-1 0-1 16,-5 0-1-16,-7-3 0 0,-2 3 0 0,-4-3 0 16,-8 0-10-16,-6 3-14 0,1-3-16 0,-14-1-28 15,-12 1-31-15,-2 0-65 0,-5-1-112 16,-1-3-237-16,-12 4-330 0,-7-4-122 0,-7 0 83 15,1 0 365-15</inkml:trace>
  <inkml:trace contextRef="#ctx0" brushRef="#br0" timeOffset="58593.9204">30837 2374 270 0,'-26'14'708'0,"1"1"153"0,5-4-119 16,0 0-85-16,8-8-184 0,-1 5-158 15,6-5-111-15,0 1-72 0,14 0-40 0,0 0-20 16,6-1-5-16,6 1 4 0,14-4-3 16,-1 4 7-16,14-4 6 0,6 3-7 15,7-3-9-15,12 8-17 0,8-5-9 0,5 1-13 16,7 3-10-16,0 1-4 0,7-1-2 16,-14 0-6-16,-11 1-3 0,-16-1-1 15,-4 0-20-15,-14-3-32 0,-7-1-43 0,-12 1-33 16,0-4-17-16,-7 4-33 0,-7-4-61 15,-6 3-117-15,0-3-281 0,-6-3-182 0,-7 3-79 16,-7-4 102-16,-6 0 339 0</inkml:trace>
  <inkml:trace contextRef="#ctx0" brushRef="#br0" timeOffset="59004.3047">30864 2355 231 0,'-27'8'634'0,"8"-8"143"0,0 3-128 0,6 1-121 16,-7 0-115-16,14-1-128 0,-8 1-97 16,8 3-69-16,0 4-43 0,-7 4-26 15,13-1-2-15,-7 5 3 0,-6 3 3 0,13 4 2 16,-14-1-8-16,8 4-8 0,0 8-6 16,-7 0-8-16,6 3-5 0,-6-3-3 0,1 3-7 15,-2-3-4-15,8-1 0 0,-8-3-1 16,8-4 1-16,-7-6 0 0,7-1 1 0,-1-8 8 15,0 1-3-15,7-4 0 0,-6-4-9 16,0 0-14-16,6-3-14 0,-6-4-5 0,-2 0-8 16,8-4-7-16,-6-3-6 0,0 0 10 15,-7-4 5-15,6-4 13 0,-6 1 6 0,-1-1 3 16,2 0 12-16,-8 0 5 0,7 4 6 16,1 0 7-16,-8 4 5 0,7 3 6 15,-7 4 13-15,7 4 2 0,-6 3 1 0,5 1-8 16,-5 3-8-16,6-4-6 0,6 4-6 15,-5 4-3-15,6-4-6 0,-2 0 1 16,2 0 0-16,0 0 0 0,6 0-16 0,0-4-27 16,-7 4-35-16,7-4-41 0,0 1-54 15,7-1-104-15,-7-3-181 0,6-1-135 16,0 1-130-16,2-4 48 0,4 0 105 0,1-7 110 16</inkml:trace>
  <inkml:trace contextRef="#ctx0" brushRef="#br0" timeOffset="59198.1264">30701 2729 133 0,'13'-4'283'0,"0"4"55"0,0 0-44 0,-7 0-61 16,1 4 1-16,0-1 162 0,-1 5 24 15,0 0-76-15,1 2-30 0,-7 1-73 16,7 0-70-16,-7 0-50 0,6 4-43 0,-6 0-25 16,0-1-23-16,0 4-25 0,-6-3-51 0,6 4-86 15,0-5-150-15,0 1-136 0,0 0-65 16,0-1-117-16,0-7 56 0,6 4 87 15,-6-3 67-15</inkml:trace>
  <inkml:trace contextRef="#ctx0" brushRef="#br0" timeOffset="59334.7622">30910 2956 382 0,'6'4'642'0,"-6"-4"128"0,6 0-142 16,-6 0-83-16,7 0-134 0,-7 0-133 0,6 0-95 15,-6 0-66-15,7 0-41 0,-1 3-26 16,1-3-20-16,-1 0-12 0,8 4-26 15,-2 0-47-15,2-1-57 0,5-3-91 0,-6 4-177 16,6 0-180-16,1-1-195 16,0 1-71-16,5-4 181 0,-5 0 277 0</inkml:trace>
  <inkml:trace contextRef="#ctx0" brushRef="#br0" timeOffset="59732.1754">31431 2982 202 0,'0'0'590'0,"6"3"170"16,-6-3-99-16,0 0-135 0,-6 0-99 15,6 0-133-15,0 0-95 0,0 0-71 0,0 4-51 16,0-4-24-16,0 4-12 0,0-4-6 16,6 3-9-16,0 1-8 0,1 0-4 15,6-4-1-15,0 3-3 0,0 1-9 0,6 0-17 16,1 0-13-16,7-1-13 0,-2-3-12 16,-5 3-23-16,6-3-39 0,-6 0-69 15,-1 0-114-15,1 0-99 0,-2-3-38 0,2 0-69 16,-6-5 24-16,-8 1 68 0,7-1 138 0,-7 1 153 15,1 0 116-15,0-1 72 0,-1 5 61 16,-6-5 54-16,0 5 61 0,0-1 81 0,0 0 88 16,-6 4-24-16,-1 0-77 0,0 4-9 15,1 3-49-15,-7 1-40 0,0 3-32 16,6 3-19-16,-13 1-21 0,8 4-25 16,-1-1-20-16,0 4-24 0,-6 0-18 0,11-4-11 15,-4 4-12-15,6-8-4 0,-2 5-4 16,2-4-9-16,6-1-4 0,0 1 0 0,6-4-6 15,2 0-26-15,-2 0-39 0,0 0-54 16,8-4-77-16,-2 0-125 0,8-3-230 0,5 0-119 16,-5-4-169-16,13-4 65 0,-7-3 295 15</inkml:trace>
  <inkml:trace contextRef="#ctx0" brushRef="#br0" timeOffset="59996.9278">32030 2978 472 0,'0'-11'635'0,"0"4"98"0,0-4-164 0,0 3-111 15,0 1-122-15,6 4-115 0,0-5-75 16,1 5-52-16,6-1-39 0,-7 0-23 16,8 4-11-16,-8 0-8 0,1 0-4 15,-1 0-1-15,7 4 1 0,-13 0-4 0,7 3 5 16,-7 0-4-16,0 4-1 0,-7 4-1 16,1-4 3-16,-1 3 11 0,-6 1 4 0,7 0 4 15,0 0 1-15,-2-4-5 0,2 3 5 16,0-7 9-16,-1 4 18 0,7-3 12 0,0-1 2 15,0 0-9-15,0-3-15 0,7 0-13 16,-7-1-13-16,12 1-23 0,-4 0-53 0,-2-4-81 16,0 0-168-16,7 3-401 0,-6-3-292 15,-1 0-7-15,1 0 411 0,-1-3 239 0</inkml:trace>
  <inkml:trace contextRef="#ctx0" brushRef="#br0" timeOffset="62582.757">23563 4209 280 0,'6'-11'273'16,"1"0"164"-16,0 0 59 0,-7 0 14 15,6 4-63-15,0-4-20 0,-6 3-43 0,7 1-82 16,-7 0-81-16,7-1-70 0,-7 5-58 15,0-1-33-15,0 0-11 0,6 4 15 0,-6-3 25 16,0 3 9-16,0 3 7 0,0-3 0 16,0 8-6-16,0-1-6 0,0 8-2 15,-6-1-21-15,6 4-13 0,-7 9-18 0,0-2-13 16,7 1-8-16,-6-1-2 0,0 4-3 16,-1-3-6-16,7 0-1 0,-7-4-1 0,1-4 0 15,6 0-29-15,-7-3-41 0,7-4-47 16,0 0-40-16,-6-3-43 0,6-1-67 15,0 0-145-15,0-3-286 0,0 0-168 0,0-4-174 16,0 3 402-16,-7-3 276 0</inkml:trace>
  <inkml:trace contextRef="#ctx0" brushRef="#br0" timeOffset="63060.4383">22762 4579 75 0,'-7'11'352'0,"1"-3"197"16,-1-1 18-16,-6 0-50 0,7-3-91 15,0 3-26-15,-8-3-52 0,8-1-80 0,-1 1-73 16,1 0-50-16,-1-4-35 0,0 3-33 16,1-3-27-16,6 4-21 0,-6-4-8 0,6 4-1 15,0-4 8-15,0 3 21 0,0 1 29 0,6 0 20 16,0 3 7-16,14-3 7 0,-1 3 0 16,7 4 10-16,14-4-5 0,5 0-8 15,14 1-15-15,6-1-13 0,6 0-11 0,8 1-10 16,6-5-14-16,6 1-10 0,0 0-14 0,1-4 2 15,5 0-3-15,7 0-7 0,-13-4-6 16,0 0-2-16,-12 1-4 0,-14 3-1 16,-14-3 2-16,-11-2 1 0,-7 5-5 0,-1 0 3 15,-13-3 6-15,1 3 5 0,-7 0-2 16,-6 0-4-16,-1 0-2 0,1 0-6 0,-1 0-40 16,-6-4-65-16,0 4-84 0,0 0-79 15,0 0-53-15,0 0-177 0,0-4-347 0,-6 4-96 16,-1 0-21-16,-6 0 243 0,0-3 316 15</inkml:trace>
  <inkml:trace contextRef="#ctx0" brushRef="#br0" timeOffset="63656.9743">22833 4953 180 0,'0'3'358'0,"-6"1"164"0,6 0-9 16,-7-1-72-16,7 1-91 0,0-4-66 15,-6 4 8-15,6-1-42 0,-6 1-55 0,6 0-44 16,0-1-43-16,0 1-29 0,0 0-23 16,0-1-14-16,0 1-1 0,0-1 2 0,0 5 3 15,0-5 2-15,6 5 14 0,0 0 11 16,1 2 16-16,6-2 1 0,6 3 4 16,14 0 2-16,-1 0-2 0,14 0-5 0,-1-4 0 15,14 0 3-15,6 0-4 0,0-3-9 16,14 0-5-16,-8-1-14 0,14-3-13 0,-6-3-14 15,5-1-9-15,-6 0-6 16,-6 1-5-16,0-4-3 0,-14-1-2 0,-12 5-3 0,-1-5 4 16,-13 5 0-16,-6-1 4 0,-12 4 1 15,5-4-2-15,-12 4-18 0,0 0-56 16,-1-3-59-16,-6 3-69 0,0 0-42 0,0-4-46 16,0 4-150-16,-6 0-297 0,-8 0-102 15,1 0-36-15,1-4 64 0,-14 4 339 16</inkml:trace>
  <inkml:trace contextRef="#ctx0" brushRef="#br0" timeOffset="64282.2306">22612 5136 4 0,'0'0'170'0,"0"0"94"0,-7 0 36 16,7-4 21-16,0 4-19 0,0 0 1 0,-6-4-27 15,6 4-49-15,0 0-34 0,0 0 7 16,0 0 50-16,0 0 25 0,-6 4-36 15,6 0-55-15,-7-1-51 0,7 8-31 0,-7 8-20 16,-5-1-14-16,5 12-11 0,-6-1-9 16,0 7 0-16,-7 5-2 0,8-1 2 0,-8 4 0 15,7 0-6-15,-7-4 4 0,8 1 1 16,-2-5-1-16,8-3-5 0,-8-3-5 0,8-5-6 16,0-3-4-16,-1-4-4 0,7-3 2 15,-6 0 10-15,6-5 9 16,-7-2-2-16,7 0-6 0,-7-1-7 0,7-3-11 15,-6-1-3-15,0 1-4 0,-1-4-4 0,0 0-4 16,1 0-12-16,0 0-1 0,-8-7-4 16,8 3 5-16,-7-3 4 0,-1-1 4 15,8-3 1-15,-6 4-2 0,5-1-3 0,0 1-1 0,1 0-3 16,-1 3 0-16,1 0 5 0,0 1 3 16,-2-1 2-16,8 8-6 0,-6-4 4 15,0 3 1-15,-1 5 4 0,0 3-2 0,1 0-1 16,0 4 3-16,-1-1-5 0,1 4 1 15,-1 4 1-15,-6 4 0 0,7-1 0 0,-8 5 0 16,8-4 0-16,-7 3 0 0,7-4-3 16,-1 1-3-16,0-4-17 0,1-4-20 0,6 1-16 15,-6-4-25-15,6-1-24 0,0-3-38 16,6 0-64-16,-6-4-146 0,6 1-225 16,1-5-46-16,0-3-96 0,6 0 47 15,-1-3 134-15,2-5 235 0</inkml:trace>
  <inkml:trace contextRef="#ctx0" brushRef="#br0" timeOffset="64499.3205">22652 5495 402 0,'18'-15'653'0,"2"8"107"0,-1 0-152 0,-5 0-88 16,-8 2-125-16,7 5-128 0,-6-3-90 15,6 6-54-15,-7 2-23 0,1 2-10 0,0 0-7 16,-1 8-11-16,-6-1-8 0,0 8-10 15,0 0-9-15,-6 7-9 0,-1 8-5 0,0 0-13 16,1 7-7-16,-7-4-1 0,6 8-18 16,-6-4-35-16,7-1-35 0,0 2-57 0,-2-9-121 15,8 1-282-15,0-8-177 0,-6-3-110 16,6-8 36-16,0-3 198 0,6-8 262 0</inkml:trace>
  <inkml:trace contextRef="#ctx0" brushRef="#br0" timeOffset="64694.8612">22801 5924 257 0,'13'-15'597'16,"-7"0"143"-16,1 8-112 0,6-4-140 16,-6 0-63-16,5 0-86 0,-5 3-77 0,6 1-68 15,7-4-54-15,-7 4-41 0,7 0-34 16,-2 3-16-16,2-3-17 16,-1 3-8-16,7 0-11 0,-6 1-3 0,7 3-4 0,5 0-6 15,-6 0-24-15,0 0-32 0,0 0-54 16,0 3-76-16,-6-3-159 0,6 4-243 0,-7-4-64 0,1 0-101 15,0 0 38-15,-1-4 219 0,-6 1 209 16</inkml:trace>
  <inkml:trace contextRef="#ctx0" brushRef="#br0" timeOffset="64948.517">23667 5510 137 0,'19'-19'516'0,"-5"5"232"15,-8 3-62-15,1-1-161 0,-7 1-57 0,6 4-114 16,-6 0-106-16,-6 3-85 0,6 0-55 15,0 1-35-15,-7 3-16 0,1 0-3 16,-1 7 4-16,0 0 1 0,-5 4 1 0,-2 8 2 16,2 3 1-16,5 4-2 0,-6 6-3 0,0 1-7 15,0 8-12-15,0 3-10 0,7-4-9 16,-1 4-6-16,7 4-3 0,0-8-2 16,0 0-3-16,0-7-2 0,7 0-3 0,-7-4-17 15,6-7-26-15,0 0-31 0,1-3-23 16,6-4-48-16,-7-4-77 0,7 0-186 0,1-8-293 15,-2 1-91-15,2-4-42 0,5-7 113 16,1-4 324-16</inkml:trace>
  <inkml:trace contextRef="#ctx0" brushRef="#br0" timeOffset="65159.233">24181 5260 411 0,'14'-7'667'0,"-1"7"112"16,-7-4-157-16,0 8-59 0,-6-4-149 15,8 7-134-15,-2 1-97 0,-6-1-66 16,6 4-43-16,-6 4-28 0,0-5-17 0,6 6-9 16,-6-2-14-16,0 4-36 0,0-3-57 15,0 3-91-15,0 1-196 0,0-5-227 0,0 4-86 16,0-2-47-16,-6-2 38 0,6-3 251 16</inkml:trace>
  <inkml:trace contextRef="#ctx0" brushRef="#br0" timeOffset="65329.3674">24019 5528 289 0,'-14'7'672'0,"8"-3"143"16,-7 3-139-16,7-3-50 0,-1-1-153 15,7 1-124-15,0-4-83 0,0 4-63 16,7-4-50-16,-1 0-40 0,7 0-38 16,7-4-21-16,0 0-17 0,5 1-15 0,7-1-5 15,1 0-11-15,7 1-34 0,-1-1-38 16,-1 1-44-16,2-1-44 0,5 4-57 15,-6 0-129-15,-6 0-259 0,-1 4-104 0,2-1-76 16,-15-3 59-16,-6 7 131 0,0-3 261 0</inkml:trace>
  <inkml:trace contextRef="#ctx0" brushRef="#br0" timeOffset="65547.2326">24175 5642 382 0,'-20'14'651'0,"8"1"113"16,-8-4-146-16,13 0-68 0,1 0-106 0,6 0-107 15,0 0-86-15,6-1-71 0,7 1-45 16,1 1-34-16,-2 2-27 0,2 1-21 16,5 3-19-16,1 1-7 0,0-1-7 0,6 4-8 15,-7-4-8-15,7 1-24 0,-6-1-42 16,-1 0-53-16,1-3-61 0,-1-4-86 0,-6 0-177 16,0-4-203-16,0-3-73 0,-6-1-26 15,-1-3 78-15,0-7 224 0</inkml:trace>
  <inkml:trace contextRef="#ctx0" brushRef="#br0" timeOffset="65679.8991">24390 5781 157 0,'-13'-11'453'16,"0"7"169"-16,0 4-38 0,-7 0-151 0,0 7-119 15,2 4-31-15,4 8-32 0,-11 3-47 16,5 7-43-16,0 4-37 0,-6 0-43 16,7 0-28-16,-1 3-19 0,0-3-25 0,1 1-52 15,5-5-112-15,8-4-201 0,0-6-121 16,0-1-109-16,6-4-69 0,0-6 23 0,0 0 176 15</inkml:trace>
  <inkml:trace contextRef="#ctx0" brushRef="#br0" timeOffset="65956.3329">24664 5363 423 0,'12'-4'659'0,"2"4"110"15,-8-3-159-15,1 3-67 0,-1 0-144 0,7 0-127 16,-6 3-93-16,-1 1-56 0,8 0-37 16,-8 7-11-16,7 0 3 0,0 3-7 15,-7 4-4-15,7 9-8 0,-7-2-12 0,-6 8-8 16,8 3-10-16,-8 8-6 0,-8 4-7 16,2 0-8-16,-7 6 3 0,-6 2-8 0,0-2 1 15,-1-2-10-15,-13-1-26 0,7-3-21 16,-7-4-27-16,1-8-28 0,6 1-40 15,6-8-62-15,1-6-106 0,-1-5-197 0,7-7-71 16,7-4-143-16,-1-3 12 0,1-8 140 16,6 0 249-16</inkml:trace>
  <inkml:trace contextRef="#ctx0" brushRef="#br0" timeOffset="66366.4077">24917 5338 158 0,'7'-11'439'0,"0"3"171"0,-7-7-44 0,6 1-147 16,1-1-137-16,-1 0-98 0,0 1-52 0,2-1-35 15,4 4-25-15,-6-3-19 0,1 3 5 16,0 3 33-16,-1 1 25 0,7 0 3 0,-7 3-15 16,2 0-17-16,4 4-13 0,2 4-14 15,-8 0-11-15,7-1-14 0,0 5-4 16,-6-1-11-16,5 4-7 0,2 0-4 0,-2 0 2 15,-5 0-2-15,-1 3 0 0,1-3-4 16,0 4 0-16,-7 0-4 0,0-1-8 0,0 1-17 16,-7 4 2-16,-6-5 7 0,6 1 5 15,-5 3-1-15,-2-3 7 0,2-4 11 0,-2-1 6 16,8 1 7-16,-1-3 8 0,1 3 21 16,0-8 29-16,6 5 20 0,0-4 4 0,0-1-4 15,6 1-17-15,0 0-17 0,7-4-19 16,1 3-19-16,-2-3-7 0,8 0-10 0,-1 0-9 15,7 0-24-15,-6 0-32 0,0-3-39 16,-7 3-41-16,-1 0-56 0,8 0-160 0,-14 0-284 16,2 0-101-16,-8 0-58 0,0 0 45 15,0 0 319-15</inkml:trace>
  <inkml:trace contextRef="#ctx0" brushRef="#br0" timeOffset="67331.1728">24090 5034 93 0,'-6'-5'63'0,"6"5"-3"0,-6 0-21 0,-1 0-17 15,0 0-12-15,1 0-5 0,6-3-2 0,-7 3 0 16,7 0 0-16,-6 0 6 0,0-3 14 15,6 3 19-15,-8 0 18 0,8-5 16 16,-6 5 13-16,6 0 7 0,-6 0 12 0,6 0-10 16,-6-3-19-16,-2 3-20 0,8 0-21 15,-6 0-13-15,6 0-11 0,-6 0-3 0,6 0-3 16,-7 3-4-16,7-3-2 0,-6 0-3 0,6 0-7 16,-7 0-22-16,7 5-38 0,0-5-46 15,0 0-22-15,-7 3 18 0,7-3 15 0,0 3 7 16,-6 2 10-16,6-2 22 0,0 1 23 15,-6-1 13-15,6 5 8 0,-6 3 5 0,-2-4 6 16,8 4 4-16,-6-4 1 0,6 4 3 16,-6-3 6-16,6-1 4 0,-7 0 3 0,7 0-2 15,0-3-2-15,-6 0 0 0,6-1 5 16,0 1 6-16,0 0 13 0,-7-1 8 16,7-3 0-16,0 4-7 0,0-4-8 15,0 4-5-15,-7-1-1 0,7-3 3 0,0 4 6 16,-6 0 7-16,6-4 9 0,0 0 6 15,0 4 5-15,-6-4 12 0,6 3 3 0,0-3-2 16,0 0 2-16,0 4 6 0,-7-4 8 16,7 0 10-16,0 0 10 0,0 0 9 0,0 4 26 15,0-4 20-15,0 0 21 0,0 0 18 16,0 0 16-16,0 0 5 0,0-4 9 0,0 4 0 16,0 0-48-16,0 0-56 0,0 0-45 15,0 0-32-15,0 0-18 0,0 0-3 16,0 0-2-16,0 0 8 0,7 0 14 0,-7 0 14 15,6 0 14-15,-6 0-4 0,13 0-7 16,0 0 3-16,6 0-4 0,1 0 2 0,6-4-3 16,7 4 0-16,-1-3-6 0,7-1-5 15,0-4-12-15,7 5-9 0,-1-1-12 16,-5-3-6-16,-1 3-1 0,0 4-7 16,-13-4 0-16,0 1 1 0,0 3 0 0,-7-4 3 15,-5 4 8-15,-2 0 1 0,-4 0 0 16,4 0-8-16,-5-4-27 0,-7 4-46 0,6 0-74 15,-6 0-136-15,0-3-273 0,7 3-192 16,-7-4-111-16,0 0 39 0,-7 1 272 0,7-1 220 16</inkml:trace>
  <inkml:trace contextRef="#ctx0" brushRef="#br0" timeOffset="67829.5756">24149 4810 191 0,'-6'-4'156'0,"6"4"58"0,-7 0 29 0,7 0 17 15,0 0 7-15,0 0 41 0,0 0 33 16,0 0 5-16,0 0-39 0,7 0 27 0,-1 0-38 15,0 0-59-15,8-3-49 0,5 3-26 16,1 0-20-16,6-4-20 0,13 0-12 0,-1-3-9 16,9 0-12-16,-2-1-11 0,7-3-15 15,0 0-12-15,-6 4-10 0,6-1-6 16,-13-3-11-16,0 8 0 0,-6-5-2 0,-14 5-1 16,7-1 0-16,-13 0 3 0,0 4-6 15,0-3-2-15,-7 3-8 0,2 0-5 0,-2-4-32 16,-6 4-34-16,0 0-44 0,0 0-51 15,0 0-54-15,0 4-126 0,0-4-268 0,-6 0-140 16,-2 3-84-16,2-3 41 0,6 0 271 16</inkml:trace>
  <inkml:trace contextRef="#ctx0" brushRef="#br0" timeOffset="68557.822">25542 4865 406 0,'14'11'366'0,"-8"-7"136"0,1 2 69 0,-7 2-58 16,6-4-51-16,-6 0-57 0,0-1-94 15,0 1-88-15,0-4-63 0,0 4-51 0,0-4-38 16,0 3-23-16,0-3-19 0,0 4-11 16,0-4-4-16,0 4-4 0,-6-1-6 15,6-3-1-15,0 4-7 0,0-1-5 0,0-3-10 16,-7 4-9-16,7-4-5 0,0 4-2 16,0-4-4-16,7 0 7 0,-7 3 12 0,0-3 5 15,0 0 2-15,0-3 3 0,6 3 4 16,-6 0 9-16,0 0 11 0,0-4 10 0,0 4 0 15,0 0-5-15,0-4-5 0,0 4-4 16,-6 0 4-16,6 0 7 0,0 4 2 0,0 0 3 16,-7-1-2-16,7 5-5 0,0-1-1 15,0 0-2-15,0 4-3 0,7-3-1 0,-7 3-2 16,0-4 2-16,6 0 0 0,-6 0 0 16,7 1 5-16,-7-5 1 0,6 2 2 0,-6-2-5 15,7 1-10-15,-7-4 2 0,6-4-5 16,-6 4 4-16,6-3-4 0,-6-5-2 15,0 5 3-15,0-5 1 0,0 0-2 16,0 5-2-16,0-4 5 0,0-1 0 0,0 1-1 16,0 3-5-16,0 1-5 0,0-1-1 0,0 0 4 15,0 1 2-15,0 3 1 0,0-4 0 16,0 4 0-16,0 0 0 0,0 0-3 16,0 0 2-16,8 0 4 0,-8 0-2 0,0 0 4 15,0 0 3-15,0 0 10 0,0 0 12 16,0 0 17-16,0 0 6 0,0 0-5 15,0 0-3-15,0 0-1 0,0 0 2 0,0 0 8 16,0-4 4-16,0 4-12 0,0 0-18 16,0 0-8-16,0 0-14 0,0 0-7 0,0-3-2 15,0 3-2-15,0 0 0 0,0 0 7 16,0 0-2-16,0 0-13 0,0 0-18 0,0 0-32 16,0 0-20-16,0 0-30 0,0 0-35 15,0 0-66-15,0 0-153 0,0 0-321 16,0 0-167-16,6 0-110 0,-6-4 261 0,0 4 294 15</inkml:trace>
  <inkml:trace contextRef="#ctx0" brushRef="#br0" timeOffset="70193.6722">26878 4682 154 0,'13'-8'147'16,"-7"5"76"-16,1-1 35 0,0 0 22 15,-1 1 8-15,0-1 42 0,1 0 28 0,-7 1-14 16,7 3-42-16,-7-4 12 0,6 0-52 0,-6 1-52 16,6-1-47-16,-6-3-31 0,7-1-21 15,-7 1-13-15,6-4-10 0,1 3-4 16,0-6-11-16,-7 3-9 0,6 0-14 0,-6 0-11 16,0 0-18-16,0 4-9 0,0-1-5 15,0 1-8-15,0 0 1 0,-6 7-3 0,-1 0 10 16,-6 3 9-16,0 8 8 0,0 8 14 15,-6 6 8-15,-1 4 13 0,1 12 8 16,-1 7 4-16,-6 6 11 0,6 9 6 0,7 3-6 16,1 7-5-16,-2 4-11 0,8-4-14 15,-1-3-8-15,7-11-6 0,0-12-5 16,7-7-5-16,-7-3-6 0,12-4-5 16,-4-7-1-16,-2-5-4 0,0-2 2 0,7-5-3 15,-6 1-3-15,-1-7 0 0,1-1-35 0,-1 0-62 16,0-3-87-16,2-4-95 0,-2 0-92 0,7 0-294 15,-6-4-327-15,5-7-91 0,1 4 184 16,1-12 382-16</inkml:trace>
  <inkml:trace contextRef="#ctx0" brushRef="#br0" timeOffset="70431.0952">27738 4293 484 0,'6'4'703'15,"1"-1"138"-15,-7-3-97 0,0-3-126 16,6 3-182-16,-6 3-147 0,0 2-105 16,6 1-66-16,-6 2-42 0,7 3-30 0,0 4-14 15,-7 3-11-15,6 4-6 0,-6-4-5 16,0 8-3-16,0 0-5 0,0 3-33 16,0 0-52-16,0 0-56 0,-6 4-105 0,6-3-248 15,0-5-253-15,0 1-120 0,0-4 15 16,-7-4 240-16,7-3 262 0</inkml:trace>
  <inkml:trace contextRef="#ctx0" brushRef="#br0" timeOffset="70632.785">27392 4766 669 0,'-33'15'735'16,"8"-4"89"-16,-1-4-30 0,12-3-164 15,2-1-191-15,6 1-138 16,12-1-88-16,0-3-57 0,20 0-20 0,1 0-28 0,5 0-29 15,13 0-23-15,-5 0-17 16,11 0-9-16,2 4-10 0,-1 0-6 0,7-1-4 0,-1 1-2 16,0 3-10-16,1-3-24 0,-7 3-40 15,1 1-36-15,-8-5-59 0,-13 5-45 0,1-5-116 16,-7 5-340-16,-6-4-344 0,-1-1-114 16,-12 0 341-16,-7 2 325 0</inkml:trace>
  <inkml:trace contextRef="#ctx0" brushRef="#br0" timeOffset="70857.4298">27666 4945 520 0,'-19'22'721'15,"5"4"114"-15,8-8-83 0,0 0-129 0,-1 1-180 16,7-1-141-16,0 4-98 0,7 4-69 16,-1-1-47-16,6 5-26 0,2-1-24 0,6-3-9 15,-7-1-8-15,6 1-6 0,0 0-7 16,-5 0-25-16,5-5-36 0,1 1-42 15,0-3-47-15,-8-1-70 0,1-4-123 16,-6-3-288-16,6-3-142 0,-7-5-85 0,0-3 80 16,-6 0 270-16</inkml:trace>
  <inkml:trace contextRef="#ctx0" brushRef="#br0" timeOffset="70982.6804">27874 5209 298 0,'-6'-14'606'15,"-8"10"102"-15,-5 0-122 0,0 4-162 16,0 4-60-16,-1 7-105 0,-6 7-87 0,-1 4-61 15,1 0-39-15,-6 7-27 0,-1 1-14 0,7-5-13 16,-7 5-41-16,14-5-113 0,0 1-216 16,-1-4-130-16,7-7-105 0,7-1-67 0,6-6 42 15,-7-1 154-15</inkml:trace>
  <inkml:trace contextRef="#ctx0" brushRef="#br0" timeOffset="71245.195">28259 4711 373 0,'19'11'620'0,"1"-3"98"0,-8 2-135 0,2 1-124 15,-1 4-77-15,0 0-91 0,0 7-77 16,-1-1-52-16,2 9-23 0,-8 7-5 0,7 6 2 16,-13 5-14-16,0 7-14 0,-6 7-19 15,-13 0-21-15,-1 5-22 0,-6 6-9 0,-13-7-14 16,6-1-5-16,-5-6-6 0,-2-11-6 15,1-4-9-15,6-7-30 0,1-5-34 0,-1-6-33 16,13-8-67-16,2-7-158 0,4-3-319 16,1-5-176-16,0-3-91 0,6-7 93 15,1-4 348-15</inkml:trace>
  <inkml:trace contextRef="#ctx0" brushRef="#br0" timeOffset="71463.0131">28910 4330 493 0,'13'4'765'0,"-7"-1"132"16,1 5-44-16,0-1-174 0,-7-3-207 0,0 3-160 16,0 4-109-16,0 0-63 0,-7 3-47 15,0 5-59-15,1-1-65 0,-1 4-70 0,-5 0-52 16,-2 4-90-16,-6-1-233 0,8 5-395 15,-8 2-149-15,1 2 54 0,-1-1 405 0,0 3 221 16</inkml:trace>
  <inkml:trace contextRef="#ctx0" brushRef="#br0" timeOffset="72747.5901">15715 6045 163 0,'85'7'75'0,"6"0"16"0,0-3-17 16,7-4-31-16,-1 0-37 0,8-4-36 15,5 1-24-15,-5 3 2 0,5-4 14 16,7 4 11-16,1 0 7 0,6 0 6 0,-7 0 3 16,-1 4-1-16,-5-4-16 0,1 0-48 15</inkml:trace>
  <inkml:trace contextRef="#ctx0" brushRef="#br0" timeOffset="79283.7929">14816 8096 236 0,'0'7'535'0,"0"4"145"0,6-3-74 0,-6-1-158 0,0 0-68 16,0-3-83-16,8 3-81 0,-8-3-50 16,6-4-41-16,7 3-25 0,-7-3-13 0,1 0-13 15,6-3-2-15,-1 3-5 0,2-4-4 16,-1 0-10-16,6 1-12 0,1-1-6 0,-1 0-9 15,1 1-5-15,-1-1-3 0,1 1-4 16,6 3-7-16,-6 0 1 0,-1-4 0 0,1 4-2 16,6 0-2-16,-13 4 0 0,7-4 0 15,-1 0 3-15,-6 0-10 0,0 0-25 16,-7 0-34-16,8 0-53 0,-8 0-85 0,7 0-206 16,-6 0-312-16,-7 0-228 0,6 0 33 15,0 0 389-15,-6 0 200 0</inkml:trace>
  <inkml:trace contextRef="#ctx0" brushRef="#br0" timeOffset="79538.3568">14836 8396 414 0,'0'33'630'0,"0"-4"108"0,0-6-140 15,0-9-95-15,6-3-119 0,1 0-117 0,-7-3-93 16,13-1-60-16,0 0-38 0,7-3-27 15,-1 3-12-15,0-3-3 0,8-1-4 0,-1 1-7 16,-1-4-1-16,1 4-2 0,1-1-5 16,5-3-5-16,-12 4-4 0,6 0-1 0,-1-4 2 15,-5 3 0-15,0-3-2 16,-7 4 0-16,7-4-9 0,-8 0-19 0,-5 4-29 0,6-4-38 16,-7 0-50-16,1 0-111 0,0 0-304 15,-1 0-190-15,-6 0-171 0,0-4 238 16,7 4 286-16</inkml:trace>
  <inkml:trace contextRef="#ctx0" brushRef="#br0" timeOffset="80452.3294">16177 7803 130 0,'0'0'343'0,"0"0"161"0,0 0-3 0,0-4-61 0,6 4-103 16,-6-3-90-16,0 3-69 0,8-4-24 16,-2 4-26-16,7-4-21 0,0 4-17 15,0-3-15-15,0 3-7 0,6 0-6 0,1 3-4 16,0 1-2-16,-1 0 3 0,1 3-7 16,-1 0-5-16,-6 4-7 0,0 0-9 15,1 4-7-15,-2 3-3 0,-12 0-9 0,0 5 0 16,-6 2-5-16,-8 1-1 0,2 3-4 15,-15 4 0-15,-5 4 2 0,-1-1-3 0,1 1 0 16,-7-4-6-16,7 0 3 0,-1-7 2 16,13-4-3-16,0-4-1 15,8 0 2-15,-1-7 2 0,13 0 0 0,0-4 0 0,0 1 3 16,6-1-2-16,7-4 2 0,1 9-2 16,-2-5 4-16,8 1 2 0,5 2 1 0,-5 5 0 15,13 0 8-15,-7 3 3 0,6 0 0 16,-5 4 9-16,-1 1 5 0,0 2 5 15,-1 1 10-15,-5-1 8 0,-6 1 4 0,-8-4 8 16,0 4-2-16,-6-4-7 0,-6 3-9 16,0 1-13-16,-14-4-5 0,0 4-12 15,-6 3-5-15,-7-4-4 0,1 1-2 0,-1-4-1 16,1 0-3-16,-1 0 2 0,7-7-2 16,7-1-3-16,-1-3-25 0,8 0-41 15,-2-7-34-15,8 0-31 0,6-1-45 0,0-3-63 16,0-3-138-16,6-5-166 0,8 1-84 0,-2-4-60 15,8-7 22-15,-1 0 188 0,7-5 191 16</inkml:trace>
  <inkml:trace contextRef="#ctx0" brushRef="#br0" timeOffset="80788.7423">17076 8038 92 0,'13'-16'298'0,"0"2"90"16,-6-1-26-16,-1 1-46 0,-6-5-14 16,0 5-31-16,7-1-44 0,-7 4-48 15,-7 0-25-15,7 0-17 0,0 4 26 0,-6-1-4 16,-1-3-18-16,1 4-11 0,-7 3-21 16,6-3-19-16,-6 3-23 0,0 4-15 0,0 0-8 15,-6 4 0-15,5 0 0 0,-6 7 3 16,8 3 1-16,-8 5 0 0,1 7 0 0,-1 10-8 15,1 8-3-15,-1 11-4 0,0 7-3 16,8 8-7-16,-2-1-2 0,2 1 0 16,5-8-6-16,1-3-5 0,6-8-2 15,6-7 1-15,1-4-1 0,5-6-5 0,2-5-2 0,-2-4-17 16,8-6-29-16,0-5-37 16,-1 1-63-16,1-8-119 0,6 1-269 0,-1-4-109 15,-5-4-108-15,13-4 30 0,-7 0 186 0,7-7 230 16</inkml:trace>
  <inkml:trace contextRef="#ctx0" brushRef="#br0" timeOffset="81218.0342">17525 8374 213 0,'20'-25'450'15,"-7"-1"146"-15,-7 4 2 0,2-4-118 16,-2 1-102-16,-6 3-44 0,0 4-95 16,-6-1-77-16,6 4-54 0,-14 9-38 0,8-2-25 15,-8 4-17-15,-5 4-6 0,6 7 2 16,-13 4-2-16,6 4 1 0,-6 7-2 0,0 0 2 15,7 4-5-15,-1-1-7 0,8 5-2 16,-8-8 0-16,13 3-1 0,-6-6 0 16,6 3-3-16,7-4 0 0,-6-3-1 0,6-1 3 15,0-2-5-15,6-5-1 0,1 0 4 16,0 0 0-16,-1-3-6 0,7 0-13 0,-7-4-14 16,14 0-9-16,-7-4 4 0,0 0 8 15,6-3 9-15,-5 4 5 0,-1-5 5 16,0 5 4-16,-7-5-1 0,7 4 4 0,-6 0 2 15,0 1 3-15,-7-1 2 0,6 1 0 16,-6 3 0-16,6 0 0 0,-6 0 3 0,0 0 3 16,0 0 1-16,0 3 1 0,0 4-2 15,0-3-2-15,0 8-3 0,0-5-1 0,0 0-2 16,0 4-1-16,0 0-1 0,0 0 3 16,7-4-3-16,-7 1-2 0,7-1-10 0,-1 0-26 15,0 1-34-15,-6-5-42 0,13-3-73 16,-6 0-169-16,6 0-116 0,1-3-111 0,-8-5-36 15,6-3 53-15,2-3 78 0,-1-8 194 16</inkml:trace>
  <inkml:trace contextRef="#ctx0" brushRef="#br0" timeOffset="81513.26">17688 8363 31 0,'14'-21'193'0,"-2"5"119"0,-6 2 63 0,8 7 6 0,-8-1 30 16,1 8-1-16,-1 0-66 0,-6 8-65 16,7-1-29-16,-7 4-49 0,0 0-49 0,0 4-37 15,0-1-26-15,0 1-11 0,0 0-15 16,0-1-13-16,0 1-7 0,-7 0-7 0,7-5-8 15,0 1-5-15,0 1 6 0,-6-5 1 16,6 0-6-16,0-3-8 0,0 0-8 16,0-1-3-16,0-3-3 0,0-3-1 0,6-1-1 15,-6-3 0-15,0-4 0 0,7-4 3 0,0-3 0 16,-1-4 1-16,0-4-3 0,1-3 0 16,6 0-1-16,0-1-3 0,0 4 2 15,0 1-1-15,0 3 1 0,6 4-2 0,-5 3 2 16,-1 0-3-16,0 5 3 0,6 2 1 15,-5 0 0-15,-2 5 0 0,1-1-5 0,1 0-34 16,-2 1-57-16,2 3-96 16,-2 0-264-16,2 3-166 0,-1-3-152 0,-1 4-6 0,2 0 257 15,-8-4 223-15</inkml:trace>
  <inkml:trace contextRef="#ctx0" brushRef="#br0" timeOffset="81748.6644">18294 8114 116 0,'13'-3'426'15,"-6"-1"204"-15,-1-3-28 0,-6 3-137 0,6 0-140 16,-6 1-78-16,0-5-55 0,0 8-64 0,0-3-43 16,-6 3-29-16,0 0-22 0,6 3-9 15,-14 1-1-15,8 3 5 0,0 4 11 16,-8 0 13-16,8 4 10 0,-7 3 1 0,7 5-1 16,-1-2-4-16,0 5-7 0,1 0-11 15,0 3-6-15,6-4-5 0,0 1-4 0,0 0-9 16,0-4-3-16,0-4-2 0,0 0-3 15,6 1-1-15,-6-5-2 0,6-3 1 0,1 1-2 16,0-1-14-16,-1-4-34 0,0 0-43 16,1-3-55-16,-1-1-82 0,8-3-179 15,-2 0-86-15,2-3-147 0,-2-1-5 0,1 0 15 16,7-3 245-16</inkml:trace>
  <inkml:trace contextRef="#ctx0" brushRef="#br0" timeOffset="82143.711">18665 8279 160 0,'14'-15'277'16,"5"1"64"-16,-6 3-46 0,0-4-82 16,-1 1-70-16,-4 3-48 0,4 0-28 0,1-1-24 15,-6 1-13-15,6 4-7 0,-13 0 5 16,6-1 11-16,0 1 22 0,-6 3 29 16,0-3 23-16,0 4 9 0,-6-5-5 0,6 5-11 15,-6-1-14-15,6 0-8 0,-6-3-3 0,-8 3-5 16,8 1-11-16,-1-1 0 0,-5 0-13 15,4 1-17-15,-4 3-9 0,6 0-10 0,-8 0-5 16,8 0-3-16,-7 7 3 0,7 0 9 16,-2 1 8-16,2 3 8 0,0 0 3 0,6 3 3 15,0 4 4-15,0-2 1 0,6 2 1 16,8 0 3-16,-8 4-2 0,13-4 4 16,-5 0 3-16,-2 1-1 0,8-1-4 15,-7 1 1-15,7-1-3 0,-8-3 4 0,2 3 13 16,-8-4 4-16,0 1 1 0,1 0-4 15,-7-1-16-15,0 1-10 0,-7-1-11 16,-5 2-9-16,-2-2-9 0,-5 1-3 0,-1-1-3 16,-6 1-4-16,7-4-1 0,-7 0-14 0,6 0-37 15,0-4-57-15,8-3-76 0,-1-1-147 16,-1-6-240-16,8-1-122 0,0-7-54 16,6-3 35-16,0-8 278 0</inkml:trace>
  <inkml:trace contextRef="#ctx0" brushRef="#br0" timeOffset="82711.7358">18821 8206 123 0,'33'-11'284'0,"-13"7"114"16,6 1 37-16,-7 6 36 0,-5 5-39 0,-2 3-98 16,2 7-80-16,-8 0-27 0,0 4-50 15,1 4-38-15,-7 0-32 0,0 3-20 16,0 0-21-16,0-3-20 0,0-1-12 16,0-3-10-16,-7 1-8 0,7-5-4 0,0 0-3 15,0-3-1-15,0-8-3 0,0 4-14 0,7-7-28 16,-7-1-26-16,6-3-33 0,-6-3-40 15,7-5-86-15,0-6-79 0,5-5 12 0,-6-3 47 16,2-11 51-16,4-3 52 0,-5-12 50 16,6 1 65-16,-6-5 101 0,5-3 118 15,-5 7 64-15,0 1-9 0,-1 7 4 16,0 7-53-16,-6 7-59 0,7 4-46 0,-7 7-35 16,7 4-17-16,-7 4-5 0,6 3-2 0,1 1 4 15,-1 6 5-15,1-3 1 0,-7 8-1 16,6-5 1-16,1 8-5 0,-1-3-4 0,0 3-7 15,2 3-7-15,-8-3-5 0,6 4-5 16,-6 0-1-16,6-1-1 0,-6 1-3 0,0 0-6 16,0-4 4-16,0 0 0 0,0-1 1 15,0-2-3-15,0-1-3 0,0-3-4 16,0 3-4-16,0-3 1 0,0-1 3 0,0-3 0 16,0 5-5-16,7-5 0 0,-7 3-4 15,0-3 3-15,6 3-1 0,-6-3 1 0,7 4 2 16,-7-4-1-16,0 4 2 0,6-4 6 15,-6 0-3-15,7 0 4 0,-7 0-1 16,0 0-6-16,6 0 0 0,-6 0 4 0,0 0-5 16,6 0 6-16,-6 4 0 0,0-4 0 15,8 3 3-15,-8 1 3 0,6 3 2 0,-6 4 0 16,6 0-2-16,-6 4 1 0,7-4 0 16,0 3-5-16,-1 1 2 0,-6 0-3 0,6-1 3 15,1 1-1-15,-7-4-2 0,6 0 5 16,-6 0-4-16,7-4-12 0,-7 1-38 0,0-5-62 15,7 1-103-15,-7 0-290 0,0-1-160 16,0 1-156-16,0-4 49 0,6 0 337 16</inkml:trace>
  <inkml:trace contextRef="#ctx0" brushRef="#br0" timeOffset="82960.4877">19687 8049 594 0,'7'3'629'0,"0"-3"111"16,-1 4-137-16,-6-4-64 0,7-4-143 0,-1 4-125 16,8 0-96-16,-2-3-61 0,2 3-41 15,5-4-27-15,7 0-12 0,-6 4-7 0,6-3-10 16,-1-2-3-16,8 2-4 0,-7-1-1 16,6 0-6-16,1 1-8 0,-1 3-21 0,8 0-43 15,-7 0-61-15,-1 3-63 0,-6 1-103 16,1 0-206-16,-2-1-31 0,-12 2-117 15,0-2 18-15,1 1 29 0,-14 3 243 0</inkml:trace>
  <inkml:trace contextRef="#ctx0" brushRef="#br0" timeOffset="83148.9653">20091 8140 223 0,'-19'14'572'0,"-1"2"162"0,0-10-90 16,14 6-147-16,-6-5-77 0,5 0-120 15,0 1-99-15,7 3-67 0,0 0-42 0,7 3-21 16,0 4-7-16,-1 1-9 15,6 3-5-15,-4-1-3 0,4 6-10 0,2-2-6 16,5 1-11-16,-6 3-5 0,0-4-2 0,7 5-6 16,-7-4-1-16,-1-1-12 0,2-7-36 15,-8 1-36-15,0-1-26 0,2-7-37 16,-2 0-80-16,0-3-162 0,-6-1-123 0,7-3-88 16,-7-4-40-16,0-4 38 0,6-3 107 0,-6-1 205 15</inkml:trace>
  <inkml:trace contextRef="#ctx0" brushRef="#br0" timeOffset="83296.4196">20228 8463 193 0,'-6'-19'399'0,"-1"4"180"0,-6 4-7 16,1 8-118-16,-8-1-129 0,0 8-79 0,1 7-52 16,-14 3-55-16,7 9-47 0,-14 2-29 15,8 1-21-15,-7 3-17 0,0 0-9 16,7-3-5-16,-1 0-8 0,13-4-45 0,0-8-89 16,8 1-199-16,-1-4-229 0,6-8-217 15,7 1 28-15,0-8 329 0</inkml:trace>
  <inkml:trace contextRef="#ctx0" brushRef="#br0" timeOffset="83506.8942">20117 7583 412 0,'-12'7'610'0,"5"0"91"0,0 1-132 15,1 0-137-15,0 3-78 0,-1-4-102 0,1 7-88 16,6 1-60-16,0 0-37 0,0-1-23 0,-7 5-16 15,7-1-11-15,0-4-6 0,0 5-4 16,0-4-18-16,0-1-76 0,0 1-155 16,7 3-332-16,-7 0-278 0,6-3-68 0,-6 3 374 15,0-3 238-15</inkml:trace>
  <inkml:trace contextRef="#ctx0" brushRef="#br0" timeOffset="83837.4751">20697 7917 204 0,'13'-8'553'0,"0"1"136"15,-6-4-82-15,6 3-172 0,-6 1-94 16,-1 3-81-16,6 1-78 0,2 3-59 0,-1 3-48 16,0 8-23-16,0 4 5 0,1 4 10 15,-2 6 17-15,-6 8 14 0,8 7 3 0,-14 8-3 16,6 7-9-16,-6 7-15 0,-6 4-19 16,-8 4-13-16,2-4-15 15,-2-4-7-15,-5-3-5 0,6-8-5 0,-6-4-2 16,-1-6-5-16,7-5-7 0,0-6-26 0,0-8-39 15,-1-4-58-15,8-7-97 0,0 0-197 0,6-7-233 16,0-4-140-16,-6-7-30 0,6-1 193 16,6-6 283-16</inkml:trace>
  <inkml:trace contextRef="#ctx0" brushRef="#br0" timeOffset="84163.0298">21140 7275 352 0,'20'-11'571'0,"-8"4"81"0,2 0-111 0,-2-1-159 16,2 5-96-16,-1-1-65 0,6 8-68 16,0-4-51-16,-5 7-39 0,6 0-26 0,-1 1-13 15,-6 3-11-15,-6 3-1 0,5 1-3 16,-5 4 0-16,-7 2-4 0,0 5 3 16,-7 3-4-16,-5 4-2 0,-8 4 1 15,1 0 3-15,-1-5 18 0,-6 1 21 16,6-4 18-16,1-2 11 0,5-6 2 0,-5 1-11 15,6-7-11-15,7 0-9 0,-7-4-6 16,6-1-5-16,0-2 1 0,7-1 1 0,-6-3 5 16,6-1 5-16,0 2-1 0,0-5-12 15,6 3-6-15,-6-3-7 0,7 0-8 0,0 0 0 16,6 0-8-16,-1 0-8 0,8 0-40 16,0-3-61-16,6 3-96 0,-1 0-279 0,2 0-380 15,-1 3-262-15,6-3 418 0,-5 4 282 16</inkml:trace>
  <inkml:trace contextRef="#ctx0" brushRef="#br0" timeOffset="84325.6824">21681 7957 583 0,'-7'40'762'0,"1"-7"111"0,-1-7-14 0,-6-4-186 16,7-4-203-16,0-3-170 0,6-4-154 15,0-1-137-15,0 1-86 0,6 0-37 16,0 0-34-16,0-3-37 0,1-5-58 0,0 5-201 15,-1-4-283-15,1-4-236 0,5 3 122 16,-4-3 356-16</inkml:trace>
  <inkml:trace contextRef="#ctx0" brushRef="#br0" timeOffset="84863.4351">23660 7151 282 0,'7'-11'584'0,"0"3"118"15,-7 1-95-15,0 0-167 0,6-1-64 16,-6 1-106-16,6 7-92 0,-6-3-63 16,7 6-43-16,-7-3-24 0,7 4-13 0,-1 3-7 15,-6 0-3-15,7 4 5 0,-1 4-4 16,0 0-4-16,-6 0-6 0,8 3-3 0,-8 4-4 15,0 0-1-15,0 0-2 0,0 3-4 16,0 1-36-16,0 0-68 0,0-1-106 16,0 1-269-16,0-4-181 0,-8-4-208 0,2 0 113 15,0 1 329-15</inkml:trace>
  <inkml:trace contextRef="#ctx0" brushRef="#br0" timeOffset="86488.8717">22879 8107 24 0,'-6'-4'252'0,"-1"1"137"16,0-1 45-16,7 4-7 0,-6 0-44 16,0-4-98-16,6 4-90 0,-7-3-70 15,0 3-38-15,1 0-17 0,-1 0 2 0,1 7 19 16,0 0 13-16,-8 12-5 0,2 2-10 16,-2 9-11-16,1 10-17 0,-7 4-12 0,2 7-11 15,4 4-7-15,-5 4-5 0,-1 0-1 16,0 3-1-16,8-4 6 0,-8-2-4 0,7-2-1 15,7-2-4-15,-8-8-6 0,8-4 1 16,0-4-5-16,-1-2-3 0,0-9 1 0,7 1-1 16,-6-8 0-16,6-3 2 0,0-1 18 15,-7-6 5-15,7-1 0 0,0 1-6 0,-6-5-13 16,6-3-4-16,0 0-1 0,-7 0-4 16,1-3 0-16,-1-5-4 0,1-3 3 0,0 0-3 15,-8-4 1-15,8-3-1 16,-7 0-3-16,0-4-1 0,0 0 5 0,-7 3-2 15,14 1 0-15,-8 0-3 0,2 7-1 0,5-4-2 16,-6 8-1-16,6 0 5 0,1 3 1 16,0 0 1-16,-1 4 2 0,7 0-2 15,-7 4 0-15,1 0 0 0,0 3 6 16,-1 0 1-16,0 1 4 0,1 3 0 0,-7-1 1 16,7 1 8-16,-8 5 0 0,8 2 0 0,-7 0-5 15,0 4-2-15,6 0-4 0,-5 3 2 16,4-3-4-16,2 1 0 0,0-1-4 0,-1-4 3 15,7 0-1-15,-7-3-4 0,7-1 3 16,0-3 2-16,0 0 1 16,0 0-10-16,0-7-57 0,-6 3-101 0,6-3-196 0,0-1-293 15,0-3-236-15,0 0-4 0,0 0 351 16</inkml:trace>
  <inkml:trace contextRef="#ctx0" brushRef="#br0" timeOffset="91330.4872">24279 8653 299 0,'0'-7'629'0,"0"-1"118"0,0 5-130 0,-6-5-124 16,-1 5-102-16,7 3-120 0,-6 0-89 0,6 0-69 15,-6 7-40-15,6 0-25 0,-8 4-19 16,8 4-6-16,0 3-1 0,-6-3-2 16,6 7 0-16,0-4-6 0,-6 4-3 0,6 0-2 15,0 4-6-15,0-4 3 0,0 3-1 16,0-3-1-16,0 0-5 0,0 0-16 0,0-3-36 15,-6-1-66-15,6-4-103 0,0 1-214 16,-8-4-191-16,8 0-212 0,-6-4 11 16,6-3 344-16</inkml:trace>
  <inkml:trace contextRef="#ctx0" brushRef="#br0" timeOffset="92330.2992">24136 7499 68 0,'0'-4'75'0,"0"-3"3"0,-7 3-14 15,7 1-8-15,0-1-18 0,-6 0-17 0,6 1-16 16,0-1-13-16,0 0-11 0,0 0-5 16,0-3-2-16,0 3 4 0,0 1 8 0,0-1 5 15,0-3 4-15,0 3 6 0,0-3 8 16,0 3 13-16,6-3 11 0,-6-4 4 0,0 4 5 15,7-1 6-15,-7 1-2 0,0 0-8 16,0-1-12-16,7 5-9 0,-7-1-5 0,0-3-6 16,0 3-2-16,6-3-1 0,-6 3 0 15,0-3-2-15,6 3 1 0,-6-4 9 16,7 5 13-16,-7-5 22 0,7 5 43 0,-7-1 45 16,0-3 25-16,0 3 14 0,6 1 0 15,-6-1 15-15,0 0-4 0,0 1-16 0,6-1-23 16,-6 0-27-16,0 1-28 0,0-1-24 15,7 0-18-15,-7 1-12 0,0-1-7 16,0 0 1-16,0 4 7 0,0-3 9 0,0-1 14 16,0 4 0-16,0-4 2 0,0 1 9 15,0 3-2-15,0-4-11 0,0 0-12 0,0 4-12 16,0-3-9-16,0 3-7 0,-7-4-1 16,1 4 0-16,0 0-1 0,-8 4 3 0,-5-1-3 15,-7 5-2-15,-6 3 1 0,-1 3 1 16,-7 5 3-16,-5 2 3 0,0 6 6 15,5-2 6-15,1 1 7 0,1-1 2 16,5 1-2-16,7-8-3 0,6 0 0 0,1-6 2 16,-1-1 5-16,7 0 2 0,6-4 6 15,1-3 8-15,0 3 7 0,-1-3 3 0,7-4-13 16,-7 3-14-16,7-3-14 0,0 0-12 16,0 0-7-16,0 0-4 0,0-3-5 0,0 3-7 15,0-4-15-15,0 0-24 0,7 1-27 16,-7-1-38-16,7 0-50 0,-1-3-86 15,0 3-186-15,1-3-91 0,6 0-196 0,0 3-64 16,0-4 260-16,0 5 201 0</inkml:trace>
  <inkml:trace contextRef="#ctx0" brushRef="#br0" timeOffset="93093.2672">24982 8067 96 0,'-6'14'382'0,"6"1"211"0,0-4-19 16,0 0-118-16,-6 0-137 0,6-4-109 0,0 0-58 15,-6 1-34-15,6-1-36 0,0 0-22 16,0-2 0-16,0-2-6 0,0 0-6 0,0-3-8 16,-8 4-11-16,8 0-11 0,0-4-2 15,0 4-8-15,0-4 0 0,8 3 0 0,-8-3-3 16,0 0-3-16,0 0-4 0,6 0 4 15,-6 0 1-15,0 0-2 0,6-3 0 0,-6 3-1 16,0-4 0-16,6 4 11 0,-6-4 22 16,0 0 18-16,0 1 14 0,7 0 1 15,-7-2-14-15,0 5-13 0,0-3-10 0,0 3-12 16,-7-4-3-16,7 4-9 0,0 0 1 16,0 0-1-16,-6 0-3 0,6 0-1 0,0 0-4 15,0 0 2-15,-6 4 1 0,6-4 3 16,0 3-2-16,0-3-1 0,0 5 0 0,0-5 5 15,0 0-3-15,0 3-2 0,0-3 3 16,0 0-2-16,0 3 3 0,0-3-1 16,0 0-4-16,0 4 3 0,0-4-4 0,0 0 2 15,0 4 2-15,0-4-2 0,0 0 0 16,0 4-2-16,0-4 2 0,0 0 0 0,0 0 0 16,0 0 0-16,0 0 0 0,0 3 0 15,0-3 2-15,0 0 4 0,0 0-2 0,0 0-2 16,0 0-26-16,0 0-77 0,0 0-153 15,0 0-269-15,0 0-278 0,0 0-139 0,0 0 358 16,0 0 229-16</inkml:trace>
  <inkml:trace contextRef="#ctx0" brushRef="#br0" timeOffset="94247.3613">26195 7946 36 0,'12'-22'292'0,"1"0"131"15,0-4 28-15,0 0-5 0,-7 1-57 0,2-1-87 16,-2 4-86-16,0 4-69 0,0-1-35 15,-6 5-28-15,0 3-27 0,0 0-22 0,-6 4-11 16,0 3-8-16,0 0 1 0,-8 8-1 16,1-4 3-16,0 7-2 0,0 1 10 0,-7 2 11 15,1 5 20-15,-1 4 12 0,-6 6 7 16,7 5 5-16,-13 10-10 0,6 8-11 0,-7 10-6 16,7 8-4-16,-7 11 3 0,13 7 4 15,1 4 4-15,6-7-1 0,0-12 2 16,13-3-8-16,0-11-7 0,7-7-6 0,-1-4-4 15,0-11-3-15,1-8-7 16,6-3-6-16,0-3-4 0,0-4-4 0,-6-4-4 16,5 0-39-16,8-4-65 0,-7-3-98 15,0-1-163-15,6-3-331 0,1 0-248 0,0-3-7 16,-1-8 380-16,1 0 224 0</inkml:trace>
  <inkml:trace contextRef="#ctx0" brushRef="#br0" timeOffset="94712.3867">27894 7283 269 0,'-6'7'577'0,"-1"4"100"16,0-8-107-16,1 5-166 0,-8-5-96 15,8 5-72-15,0-1-75 0,-1 8-56 0,-6 0-38 16,7 7-27-16,-7 0-12 0,7 7-11 16,-8-4-6-16,8 1 0 0,-1 4-2 0,0-5 0 15,7 4-1-15,-6-3-2 0,6 4-4 16,0-1-24-16,0 0-57 0,0 0-104 0,6-3-210 15,-6-4-179-15,7 0-167 0,-7-4 1 16,0-3 305-16</inkml:trace>
  <inkml:trace contextRef="#ctx0" brushRef="#br0" timeOffset="94958.1561">27432 7957 318 0,'-33'11'572'0,"1"0"95"0,12-8-94 0,0 1-162 16,1 0-76-16,5-4-88 0,8 3-79 16,0-3-56-16,6 4-40 0,6-4-24 0,7 0-19 15,7 4-5-15,0-4 2 0,6 0 1 16,-1 0-2-16,15 0 5 0,-8-4-1 16,13 4 4-16,-5 0-3 0,5 0-7 15,0-4-10-15,2 4-1 0,-2-3-2 0,-6 3-4 16,7 0-6-16,-8-4 2 0,2 4-2 15,-7 4-32-15,-1-4-71 0,1 0-100 0,-7 3-221 16,0 1-166-16,-13-4-226 0,-1 4 6 16,2-4 334-16</inkml:trace>
  <inkml:trace contextRef="#ctx0" brushRef="#br0" timeOffset="95296.8362">27386 8170 199 0,'-7'6'499'15,"1"2"121"-15,0-1-68 0,6-3-155 16,-8 0-129-16,8 3-95 0,-6 4-33 0,6 4-39 15,0 6-35-15,0 5-23 0,0 0-10 16,6 7 2-16,2 3 11 0,4 1 7 0,-5 3 2 16,6 1 0-16,0-1 1 0,7 0-8 15,-8-3-11-15,8 0-11 0,-7-8-7 0,0 0-7 16,0-3 0-16,0-5 0 0,0-2-8 16,-6-4-18-16,-1-4-69 0,1 0-91 0,-1 0-170 15,1-4-160-15,-7-3-248 0,6-1-47 16,-6-3 329-16,6 0 191 0</inkml:trace>
  <inkml:trace contextRef="#ctx0" brushRef="#br0" timeOffset="95493.8855">27686 8447 244 0,'-7'-14'562'16,"1"3"108"-16,-8 4-98 0,2-1-164 0,-2 5-108 16,2 6-61-16,-2 5-74 15,-5 3-56-15,-1 3-39 0,1 9-24 0,-7 2-18 16,0 1-8-16,0 3-3 0,-13 0-3 0,6 0-4 15,-7 5-4-15,8-9-1 0,-7 4-12 16,7 1-51-16,5-4-105 0,1-4-189 16,7-1-135-16,-1-6-212 0,14-4-53 0,0-4 245 15,-1-3 207-15</inkml:trace>
  <inkml:trace contextRef="#ctx0" brushRef="#br0" timeOffset="95815.098">27666 8481 286 0,'13'-4'473'16,"0"-3"53"-16,-7 0-63 0,8-1-129 16,-8 4-111-16,7-3-79 0,0 0-53 15,0 3-32-15,0 0-22 0,0 1-17 0,1 3-8 16,-2-4-5-16,1 8-1 0,0-4-4 16,-6 7 0-16,5-3-1 0,-4 6 2 0,-2-2 2 15,-6 3-1-15,0 0 1 0,0 0 9 16,0 4 5-16,-6-4 8 0,-2 0 3 0,8 3 9 15,-6-3-2-15,6 0-1 16,-6-4 5-16,6 4 11 0,-7-3 2 0,7-1-1 0,0 0-6 16,0 1-8-16,0-1-2 0,-6-3-3 15,6 3 1-15,0-3-1 0,0 0-2 16,6-1 0-16,-6-3 0 0,0 4-8 0,0 0-5 16,7-1-5-16,-1 1-7 0,0 0-5 15,8-4-30-15,6 3-50 0,-8-3-74 0,15 4-154 16,-8-4-119-16,13-4-237 0,2 1-108 15,-2-1 218-15,7-7 224 0</inkml:trace>
  <inkml:trace contextRef="#ctx0" brushRef="#br0" timeOffset="96056.1515">28558 8059 516 0,'0'-7'597'0,"0"0"91"0,0-5-138 0,7 1-116 15,0 1-91-15,-1 2-101 0,6 5-81 16,-4-1-54-16,4 4-40 0,1 0-7 0,1 7 14 16,-2 8 14-16,-6-1 14 0,2 16 4 15,-8 7-7-15,0 10-16 0,-8 12-17 0,-4 3-20 16,-8 8-15-16,1 7-8 0,-13-4-7 16,-1 0-6-16,-7-10-24 0,1-1-77 15,-6-3-101-15,-13-8-171 0,-1 0-385 0,-6-4-217 16,0-2-33-16,-14-9 397 0,-6-3 244 15</inkml:trace>
  <inkml:trace contextRef="#ctx0" brushRef="#br0" timeOffset="97143.6862">19206 10730 247 0,'0'3'231'0,"-7"-3"132"0,1 4 88 0,-1-4 41 0,7 0-68 16,-6 0-82-16,0 0-21 0,6-4-27 15,-8 4-52-15,8 0-56 0,-6-3-52 16,6-1-41-16,0 1-24 0,0-1-20 0,0 0-17 15,0 4-10-15,6-7-7 0,2 3-2 16,4 1 0-16,1-1-6 0,7 4-21 0,0-4-41 16,-1 4-68-16,7-3-81 0,6 3-125 15,-6 0-165-15,1 3-144 0,-1-3-104 16,-7 4 47-16,-6 0 269 0</inkml:trace>
  <inkml:trace contextRef="#ctx0" brushRef="#br0" timeOffset="97289.6255">19277 10884 151 0,'-19'18'413'0,"6"1"185"0,-1-5-29 16,8-3-117-16,0 0-118 0,6-7-55 0,0 3-34 16,0-3-52-16,6-1-51 0,0 1-41 15,2-4-30-15,4 0-24 0,2 0-18 0,-2 0-8 16,8 0-6-16,-1 0-5 16,1 0-7-16,6 0-34 0,7-4-75 0,-1 4-122 15,7-3-225-15,0-1-237 0,1 0-206 16,5-3 248-16,-6-4 278 0</inkml:trace>
  <inkml:trace contextRef="#ctx0" brushRef="#br0" timeOffset="97723.6864">20281 10360 265 0,'12'-4'529'0,"-5"1"85"15,-1-1-83-15,1-3-150 0,6 0-127 16,0-1-74-16,0 5-32 0,6-5-43 15,7 4-33-15,1 0-29 0,-1 1-16 0,6 6-7 16,-6-3-3-16,1 8 3 0,-1 0-1 16,-7 3 1-16,-6 0-6 0,0 7-1 0,-7 0-3 15,-6 0-4-15,-6 8-4 0,-7-1-2 16,0 1 6-16,-13 7-4 0,0 0-1 0,-13 0-1 16,0 0-3-16,0 0 5 0,6 0-1 15,1-4-1-15,6-7-6 0,-1-4-1 16,15 1 2-16,5-8 3 0,0-4 2 0,14 1-2 15,0-5 1-15,5-3-2 0,1 4 5 16,7-4 0-16,6 0 2 0,-7 0 10 16,7 0-1-16,1 4 13 0,5 3 4 0,-6 0 7 15,7 4 7-15,-7 7 11 0,-6 1 11 16,-1-1 9-16,-6 4 11 0,0 0 5 16,-13 4-3-16,-6-1 1 0,-1 1-12 0,-6 0-11 15,-13 0-17-15,7-1-17 16,-14 1-8-16,1-1-8 0,-1 1-3 0,-7-4-3 0,8 0-12 15,6-4-42-15,0 1-55 16,6-5-67-16,1-3-104 0,6-4-172 0,-1-3-165 0,14-4-181 16,-6-4-61-16,12-3 310 0</inkml:trace>
  <inkml:trace contextRef="#ctx0" brushRef="#br0" timeOffset="98023.009">21362 10324 171 0,'6'-8'392'0,"1"0"138"0,-7-2-45 15,0 2-83-15,-7-3-99 0,1 4-91 16,-1 0-72-16,-6-1-47 0,0 5-30 16,0-1-10-16,0 4 0 0,-7 4 4 0,8 3 13 15,-15 0 7-15,8 8 9 0,-8 7 5 16,1 3 3-16,-6 12 2 0,6 7 0 0,0 4-8 15,0 11-11-15,6 3-11 0,1 0-12 16,6-3-15-16,0 0-10 0,7-5-7 0,6-6-6 16,6-4-5-16,0-4-2 0,7-7-1 0,1-4-11 15,4-3-33-15,2-4-50 0,7-7-68 16,-1-1-95-16,6-3-170 0,1-7-81 16,6 0-153-16,-1-8-34 0,2 0 69 0,5-7 254 15</inkml:trace>
  <inkml:trace contextRef="#ctx0" brushRef="#br0" timeOffset="98392.5261">21869 10572 238 0,'7'-18'511'0,"-14"3"107"15,1 5-59-15,-7-1-142 0,-6 3-128 0,-1 5-42 16,1 3-61-16,-7 0-60 0,6 7-44 16,0 4-30-16,-5 3-8 0,5 5 3 0,-7 6 5 15,9 1 4-15,-9 4-1 0,14-1 1 16,-6 0-8-16,5 0-11 0,8-3-5 0,0 0-9 15,6-1-7-15,0-3-6 0,6-4-3 16,0 1 3-16,8-8-2 0,-2 0 1 0,1 0-4 16,7-4-24-16,0-3-41 0,-1-4-51 15,7-4-67-15,-6 1-89 0,6-9-104 0,0-2-59 16,0-5-70-16,-7-2 58 0,8-9 128 16,-15-3 157-16,8 4 165 0,-14 0 134 0,8-1 91 15,-14 8 74-15,6 4-7 0,-6 4-53 16,0 3-50-16,0-1-41 0,-6 9-27 15,6 3 5-15,-7 3-1 0,7 4-17 0,-7 1-18 16,7 3-18-16,-6 0-16 0,6 4-16 16,0-4-16-16,-6 3-8 0,12 1-8 15,-6 0-3-15,0-4-8 0,6 3-41 0,1-2-62 16,6-1-94-16,-6-4-142 0,5 0-142 16,2-3-169-16,-2-4-41 0,2 0 143 0</inkml:trace>
  <inkml:trace contextRef="#ctx0" brushRef="#br0" timeOffset="100357.9407">24293 9935 169 0,'0'-4'481'16,"0"1"115"-16,0-1-54 0,0 1-148 0,0-1-133 15,0 4-89-15,0 0-63 0,0 0-27 16,0 4-23-16,0-1-17 0,0 4-15 0,-7 1-10 15,7 3-7-15,-7 0-3 0,7 3-10 16,-6 5-81-16,-1-1-119 0,1 4-222 0,6 0-284 16,-6 0-37-16,6 0 286 0</inkml:trace>
  <inkml:trace contextRef="#ctx0" brushRef="#br0" timeOffset="100997.8434">25282 9814 60 0,'20'-11'276'16,"-7"4"56"-16,-1-4-34 0,2 4-81 15,-1-1-70-15,0 5-54 0,0-1-33 0,0 4-21 16,0 4-10-16,-7-4 11 0,8 7 17 15,-8 0 25-15,1 4 34 0,-1 0 16 16,-6 4-10-16,0-1-26 0,0 5-29 0,-6-1-22 16,-1 4-14-16,-6 0-13 0,0 0-7 15,0 0-6-15,0 0 1 0,0 0 1 16,6-4 22-16,-6 0 19 0,7 1 13 0,0-4 12 16,6-1 8-16,-8-3 5 0,8 0 41 15,0-3 25-15,-6-1 19 0,6 0 0 0,6-3-15 16,-6 3-24-16,0-7-27 0,8 4-24 15,-2-4-25-15,-6 3-18 0,13-3-13 16,-7 0-8-16,8 0-7 0,-2-3-11 0,2 3-43 16,5 0-90-16,1 0-151 0,-1 0-248 15,7 3-143-15,-6 1-157 0,6 0 65 0,-6 3 333 16</inkml:trace>
  <inkml:trace contextRef="#ctx0" brushRef="#br0" timeOffset="106916.4857">19746 10726 5 0,'6'0'73'0,"-6"0"3"16,8 0-13-16,-8-3-10 0,6 3 7 0,-6 0 0 16,6-4 4-16,-6 4 5 0,7 0 10 15,-1-4 11-15,-6 4 30 0,7 0 12 0,-7 0 4 16,7-3 0-16,-7 3-11 0,0 0-19 15,6-4-27-15,-6 4-17 0,6-4-18 0,-6 4-16 16,0 0-11-16,6 0-5 0,-6 0-5 16,0 0-2-16,8 0-1 0,-8 0-1 0,6 0 1 15,-6 0 20-15,6 0 26 0,-6 0 29 16,7 0 25-16,0 0 14 0,-1 4 4 0,1-4-15 16,5 0-18-16,2 0-22 0,-2 0-14 15,2 0-13-15,5 0-6 0,-5 0-3 16,-2 4-2-16,8-4 4 0,-7 0-2 0,0 0-1 15,0 0-2-15,-1 0 19 16,-4 0 16-16,-2 0 17 0,0 0-8 0,1 0-13 16,0 0-18-16,-1 0-12 0,-6 0-8 0,7 0-9 15,-7 0-3-15,6 0-3 0,-6 0 1 16,0 0-2-16,6 0-3 0,-6 0-17 0,0 0-62 16,7 0-165-16,-7-4-229 0,0 4-380 15,0 0 85-15,0-4 298 0</inkml:trace>
  <inkml:trace contextRef="#ctx0" brushRef="#br0" timeOffset="109237.5443">26754 10800 67 0,'-13'3'81'16,"0"-3"14"-16,0 4 39 0,6 0 36 15,-5-4 42-15,5 0 42 0,0 0 18 0,1 3 37 16,0-3-6-16,-1 0-58 0,1 0-60 15,-1 0-46-15,7 0-27 0,-7 0-15 0,7 0 4 16,0 4 21-16,0-4 2 0,7 4-11 16,6-4-3-16,0 3-2 0,7-3-6 0,-1 4-9 15,14-4-9-15,6 0-8 0,6 0-10 16,7-4-9-16,1 4-6 0,12 0-5 16,0 0-4-16,6 0-4 0,2 4-6 0,-2 0-9 15,0-1-4 1,-6 1-8-16,-6 3-2 0,-7 0-3 0,-7 1 1 0,2-1-2 0,-15-3 0 15,-6 3 2-15,0-3 0 0,-13-1 1 16,0 1-3-16,0-4-35 0,-6 4-57 0,-7 0-83 16,0-4-109-16,0 3-158 0,-7-3-115 15,-6 4-174-15,6-4-48 0,-12 0 187 0</inkml:trace>
  <inkml:trace contextRef="#ctx0" brushRef="#br0" timeOffset="110214.6909">26761 11268 35 0,'0'-14'276'0,"0"3"90"0,-7 4-16 15,1 3-69-15,-1 4-12 0,1 0 3 16,6 4-34-16,-13-1-42 0,6 8-37 0,0 0-33 16,-5 4-24-16,-2 3-22 0,-5 4-5 15,-1 4-15-15,0 3-19 0,1 4-11 16,0-4-12-16,0 0-7 0,-1 1-4 0,0-4-32 15,1-4-76-15,5 0-47 0,8-4-124 16,-7-7-206-16,6-4-149 0,1 0-23 0,6-3 236 16</inkml:trace>
  <inkml:trace contextRef="#ctx0" brushRef="#br0" timeOffset="110562.5374">26826 11071 98 0,'6'-7'316'0,"0"3"92"15,2 0-58-15,-2 1-92 0,0 3-19 16,1-4-6-16,-7 4-25 0,7 0-41 0,-1 0-44 16,0 0-40-16,-6 0-26 0,7 0-20 15,-1 0-11-15,-6 4-9 0,7-4-4 16,0 3-5-16,-7 1-5 0,6 0 2 0,0 3-3 16,-6 0 0-16,0 0 0 0,0 1-2 0,0-1 1 15,0 4-1-15,-6 0-1 0,0-4 2 16,-1 4-4-16,0 0 5 0,-6 0-1 0,7-4 8 15,-7 4 15-15,6-3 24 0,-5 3 49 16,4-7 37-16,2 3 7 0,0-3-14 16,6-1-24-16,-7 1-12 0,7 0-13 0,0-1-17 15,0-3-15-15,0 4-14 0,0-4-8 16,0 0-6-16,0 4-4 0,7-4-3 0,-7 0 1 16,6 0-16-16,8 3-54 0,-2-3-95 15,2 0-154-15,-2 0-168 0,8 0-172 0,6 4-101 16,-7-4 57-16,1 0 312 0</inkml:trace>
  <inkml:trace contextRef="#ctx0" brushRef="#br0" timeOffset="110723.3078">27119 11305 259 0,'0'11'404'0,"-7"0"106"0,7-3-41 16,-6-1-98-16,6 0-103 0,-7 1-81 0,7-5-57 15,0 1-38-15,-6 3-30 0,6-3-12 16,0-1-12-16,6 1-12 0,-6-4-9 0,0 4-3 15,7-4-26-15,-7 3-49 0,13-3-31 16,-6 4-59-16,5 0-96 0,2-4-113 16,-2 0-103-16,8 0-83 0,-7 0 42 0</inkml:trace>
  <inkml:trace contextRef="#ctx0" brushRef="#br0" timeOffset="110897.9644">27516 11247 113 0,'7'-4'384'0,"-1"4"144"0,-6 0-56 0,0 0-72 15,0 0-85-15,0 4-74 0,-6-1-59 16,6 5-22-16,-7-1-3 0,7 4-27 0,-7 0-39 16,1 3-29-16,6 1-17 0,-6 0-16 15,6 3-6-15,0 1-19 0,0 2-47 16,0-2-81-16,0-1-112 0,0 0-62 0,6 0-151 16,-6-2-151-16,0-5-50 0,0-1 137 15</inkml:trace>
  <inkml:trace contextRef="#ctx0" brushRef="#br0" timeOffset="114191.2827">28252 11169 67 0,'0'0'91'0,"0"4"23"0,0 0 48 16,0-1 24-16,0 2 42 0,0-2 18 16,0-3 14-16,0 4 60 0,7-1 20 0,-7-3-23 15,0 4-43-15,0-4 13 0,6 4-29 16,-6-4-54-16,0 0-59 0,7 0-46 16,-7 0-34-16,6 3-25 0,-6-3-11 0,6 0-5 15,-6 0-8-15,0 0-1 0,8 4-4 16,-8-4-2-16,0 0-1 15,0 4 0-15,6-1-5 0,-6-3 3 0,0 4-7 16,0-4 4-16,0 4 1 0,0-1-6 0,0-3-2 16,0 4 1-16,0-4-1 0,0 4-2 15,0-4-12-15,0 3-10 0,0-3-6 0,0 4 2 16,0-4 5-16,0 4 10 0,0-4 7 16,0 3-2-16,-6-3 8 0,6 4 0 15,0-4 6-15,0 0-2 0,-8 4 2 0,8-4 5 16,0 0 8-16,-6 0 3 0,6 0 2 15,-6 3 0-15,6-3 0 0,0 0-3 0,-7 0-3 16,7 0-6-16,0 0-6 0,-6 0-1 16,6 0-4-16,0 0 5 0,0 0-1 0,-7 4 4 15,7-4-3-15,0 0-4 0,-7 0 1 16,7 3 1-16,0-3 3 0,-6 0-2 0,6 4-4 16,0-4-8-16,0 4-33 0,-6-4-58 15,6 3-98-15,0-3-107 0,-6 4-75 16,6 0-124-16,0-1-166 0,0-3-68 0,0 4 277 15</inkml:trace>
  <inkml:trace contextRef="#ctx0" brushRef="#br0" timeOffset="114497.8398">28623 11147 211 0,'0'0'179'0,"7"4"51"15,-7-4-3-15,7 0 5 0,-1 0 12 16,-6 4 42-16,6-1 7 0,8 1-31 16,-8 3-41-16,7 4-37 0,-6 1-23 0,6 2 21 15,-1 1-12-15,-5 0-23 0,6 3-28 0,0 0-34 16,-6 4-28-16,6 0-16 0,-1 0-14 15,2 0-10-15,-8 0-7 0,8 0-11 16,-2 0-43-16,-5 0-55 0,6 0-73 0,-7-3-80 16,1-1-26-16,5-4-45 0,-4 1-78 15,-2-4-53-15,0-4-5 0,-6 1 42 0,7-5 78 16</inkml:trace>
  <inkml:trace contextRef="#ctx0" brushRef="#br0" timeOffset="114678.2554">28969 11360 137 0,'0'-29'356'15,"-7"7"149"-15,7 0-50 0,-7 3-74 0,1 5-90 16,-7 3-64-16,0 4-44 0,6 3-29 16,-12 4 18-16,6 4-3 0,-7-1-27 0,1 8-33 15,-7 0-31-15,6 4-22 0,-12-1-21 16,5 8-13-16,-5 1-7 0,-1 2-7 16,-5 4-13-16,5 1-32 0,-6-1-41 0,6-4-82 15,0 1-126-15,1-4-71 0,5-7-184 16,9 0-123-16,-2-4-10 0,7-4 261 0</inkml:trace>
  <inkml:trace contextRef="#ctx0" brushRef="#br0" timeOffset="115606.4435">27679 9711 56 0,'7'-3'92'16,"-7"-1"7"-16,0 0 8 0,6-3-7 0,-6 4-5 15,6-5 5-15,1 1 25 0,0-4 29 16,-1 4 24-16,0-1 17 0,1-3 30 0,0 4 35 15,-1 0-20-15,1-5-58 0,-1 9-50 16,0-5-28-16,1 5-20 0,0-1-7 0,-7 0-8 16,6 4-1-16,-6 4 16 0,6 3 5 15,-6 4-7-15,0 1-8 0,-6 2-10 16,6 5-5-16,-6-1-5 0,6 7-7 0,-7-3 4 16,0 4 3-16,1 0-4 0,0 0-4 15,-1-5-9-15,7 5-12 0,-6-4-3 0,-1-4-7 16,7 1-2-16,-7-4-3 0,7-1 2 15,-6-3-3-15,6-4 10 0,0 1 11 16,0-5-1-16,0 1-9 0,-6 0-16 0,6-1-93 16,0 1-181-16,0-4-274 0,-7 0-290 15,7 0-96-15,0 0 342 0</inkml:trace>
  <inkml:trace contextRef="#ctx0" brushRef="#br0" timeOffset="120623.1854">4396 12914 102 0,'0'-8'106'15,"6"1"41"-15,1-1 4 0,-7-3-23 0,6 4-11 16,-6 0-4-16,0-4-4 0,0 3-1 16,7 1-5-16,-7 0-5 0,0 0-5 0,0-1-5 15,0 1-4-15,-7 0-3 0,7-1-11 16,0 1-9-16,0 3-8 0,-6 1-8 16,6-1-5-16,-7 0-4 0,1 1-2 0,6-5 0 15,-14 4 2-15,8-3 4 0,-7 3-1 16,6 1 0-16,-6-1-5 0,-6 4-6 0,6-4-3 15,-7 4-6-15,1 4 4 0,-7 0 14 16,6-1 8-16,-6 8 3 0,-7 4 12 0,1 4 24 16,6 3 20-16,-7 10-2 0,1 9 12 15,-1 7-1-15,1 6 2 0,5 9-8 0,1 3-7 16,1-4-19-16,11 4-22 0,2-8-15 16,5 1-14-16,0-4-12 0,14-8 4 15,-7 1 2-15,7-8 0 0,5-3 6 16,2-4 6-16,-1-7 11 0,7-4 3 0,-2 0-1 15,9-11-7-15,-1 0-811 0,0-4-306 16,13-3 301-16,0-4 304 0,7-8 193 0,-1 1 121 16,7-4 72-16,1-4 36 0,-8-3 20 15,7 0 12-15,1-8 6 0,-8 4 4 16,1-4 3-16,-7-3 1 0,-7 4 1 0,-6-5 1 0,1 4 0 16,-9-6 0-16,-4-1-3 15,-1-4-4-15,-7-4-3 0,1-2-1 0,-7-1-1 0,0-4 1 16,-7-3 1-16,1 7-2 15,-1-3 0-15,-6 2 1 0,0 1 1 0,-7 1 0 16,8 2 4-16,-8 1 2 0,7 7 0 16,-7 0 1-16,8 3 1 0,-2 8 0 15,1 4 1-15,1 4-1 0,-2 3 0 0,8 0 0 0,0 7 1 16,-8-3 0-16,8 3 1 0,-1 4 0 16</inkml:trace>
  <inkml:trace contextRef="#ctx0" brushRef="#br0" timeOffset="126117.0564">5666 13023 128 0,'0'-4'93'0,"0"1"35"0,0-1 15 16,0 1-7-16,0-1-1 0,0 0 6 16,-7 1 0-16,7-1-4 0,0-3-4 15,0 3-8-15,0-3 8 0,0 3-1 0,-6-3-13 16,6 3-21-16,0 0-19 0,-7-3-15 15,7 3-10-15,0-3-3 0,-7 0 3 0,7 3 9 16,0 1 12-16,0-1 13 0,-6-3 1 16,6 2-14-16,0 2-22 0,0 0-18 15,0-1-16-15,-6 0-7 0,6 4-3 0,0-4-3 16,0 1 0-16,0 3-1 0,0 0-1 0,6 3 2 16,-6 1 1-16,6 7 5 0,1 0 11 15,0 4 12-15,6 10 8 0,-1-3 7 0,2 8-5 16,5 2-9-16,-6-2-5 0,6 3-7 15,-5-4-8-15,6 0-5 0,-8-3 1 0,8-4 0 16,-7 0 2-16,0-4-2 0,6 1-56 16,-5-5-148-16,-1 1-101 0,7 0-186 15,-8-8-206-15,1 1-12 0,7-2 257 0</inkml:trace>
  <inkml:trace contextRef="#ctx0" brushRef="#br0" timeOffset="126356.6706">6173 12936 137 0,'7'-8'346'0,"-7"5"96"0,7-1-79 16,-7 0-88-16,0 1-77 0,0 3-69 15,0 0-45-15,0 7-26 0,-7-3-9 16,7 7 11-16,-7 7 15 0,1 4 13 0,0 11 6 16,-1 4-3-16,-6 10-7 0,0 8-2 15,0 4-2-15,0 3 8 0,-6 3 8 0,-1 2-18 16,0-2-20-16,1 9-18 0,-1-1-11 15,0 0-11-15,2-7-4 0,4-3-4 16,8-12-9-16,-1-11-63 0,7-3-96 16,0-8-37-16,7-7-66 0,-1-7-140 0,8-4-171 15,4-8-48-15,-4-3 128 0</inkml:trace>
  <inkml:trace contextRef="#ctx0" brushRef="#br0" timeOffset="126608.5462">6603 12404 216 0,'20'-14'380'0,"0"3"84"16,-14 0-88-16,0 3-88 0,1 5-88 0,-7-1-70 16,0 8-46-16,7-1-30 0,-7 8-20 15,-7 0-5-15,7 4-2 0,-7 3-3 0,1 8-2 16,-7-1-6-16,0 5-6 0,7 3-4 15,-8 3 0-15,8 1-1 0,-7 0-2 0,7-1-8 16,-1-3-55-16,7 4-119 0,0-8-178 16,0 1-161-16,0-1-61 0,0-7 188 0</inkml:trace>
  <inkml:trace contextRef="#ctx0" brushRef="#br0" timeOffset="126799.6654">6832 12869 192 0,'6'4'474'0,"0"3"128"0,1-3-54 0,0 0-149 15,-1-1-128-15,-6 1-93 0,6-4-45 16,1 4-28-16,6-4-32 0,0 4-25 16,1-4-14-16,-2 0-11 0,1 0-8 0,7 0-10 15,6 0-46-15,-6 0-125 0,5-4-80 16,-5 4-165-16,6 0-226 0,0-4-91 0,-7 4 241 15</inkml:trace>
  <inkml:trace contextRef="#ctx0" brushRef="#br0" timeOffset="127028.8851">7118 13053 360 0,'-20'40'566'0,"1"-3"99"16,-7-8-106-16,6-4-163 0,7-6-70 0,1-1-76 15,-2-7-76-15,14 0-55 0,6-7-42 0,2-1-27 16,4-6-18-16,8-4-10 0,5-1-7 16,2-3-7-16,-1-3-5 0,0 3-5 0,7-4-20 15,-1 4-47-15,-6 0-63 0,1 0-88 16,-1 3-64-16,-7 1-14 0,-6 4-119 0,0-1-189 16,-7 0-66-16,-6 1 178 0</inkml:trace>
  <inkml:trace contextRef="#ctx0" brushRef="#br0" timeOffset="138085.47">8427 12565 48 0,'7'-7'64'15,"-7"3"7"-15,6 1-7 0,-6-5 7 16,6 5 7-16,-6-5-4 0,0 5-4 0,7-4 2 16,-7 3-4-16,0-3 0 0,7 3 6 15,-7-3-12-15,0-1-10 0,6 5-4 16,-6-5-11-16,0 1-6 0,7-1 0 0,-7-3 4 16,6 0 5-16,-6-3 2 0,0 3-1 15,7 0-1-15,-7 0-2 0,6 0-4 0,-6 4-4 16,0-4-7-16,0 3-8 0,0 5-5 15,0-1-2-15,0 0-3 0,0 1-2 16,-6-1 0-16,6 0-2 0,0 4 0 0,-7-3 0 16,1 3-1-16,-1 3 0 0,-6 1 0 15,0 3 0-15,0 8 1 0,-6 0 1 0,-1 3 3 16,1 7 7-16,-1 5 8 0,-6 3 5 16,7 4 6-16,-7 6 10 0,-1 5 7 0,7 0 3 15,-6 6-3-15,7 2 2 0,-1 6 1 16,8 0-4-16,-2 0-6 15,8 0-9-15,0-3-8 0,-1-4-3 0,7 0-4 0,7-3-3 16,-7-9-4-16,6 2-3 0,0-5-1 16,1 0-2-16,0-7 2 0,5 0-3 0,-5-4-2 15,0-3 1-15,-1-4-1 0,1 0 0 16,-1-4-1-16,0 0 2 0,1-3 3 0,-7-4-2 16,7 0 0-16,-7 0-1 0,6-3 0 15,-6-1 3-15,6 0-2 0,-6-3 0 0,0-1-4 16,0 1-18-16,0 0-30 0,8-4-57 15,-8 3-107-15,0-3-149 0,6 0-94 0,-6 4 32 16,6-8 118-16</inkml:trace>
  <inkml:trace contextRef="#ctx0" brushRef="#br0" timeOffset="139732.7353">9052 12899 212 0,'13'-11'134'0,"-6"0"47"0,0 3 7 0,-1 1-9 16,0-4-29-16,0 4-29 0,-6-1-22 15,8 1-20-15,-8 4-18 0,0-5-16 0,0 1-13 16,-8 3-10-16,8-3-6 0,-6 3-4 0,6 1-4 16,-6-1-2-16,0 0-3 0,6 1-2 15,-7-1-1-15,0 4 0 0,-6-4 0 16,7 4 0-16,0 4 0 0,-8-4 0 15,2 7 0-15,4-3 0 0,-4 3 0 0,-8 4 0 16,7 0 3-16,1 4 3 0,-2 7 3 16,1 0 4-16,-7 7 1 0,14 4 1 0,-7 4 0 15,6-1-2-15,1 5 1 0,0-1-1 16,6-3 0-16,0-5 0 0,6 2-4 0,-6-5-1 16,6-4 0-16,1-3-1 0,-7-3 5 15,13-5 2-15,-7-3 3 0,1 1 2 16,-1-6 4-16,1-1-4 0,6-5-4 0,1-5-3 15,-8-1-5-15,13-6-1 0,-6-2 0 16,0-8-3-16,7-4 0 0,-8-3-1 0,2-8 2 16,-1 0 0-16,0 1-3 0,-6-4-1 15,5 3 0-15,-6 4 0 0,2 0 0 0,-2 7 0 16,0 1-2-16,-6 7-3 0,7 3-2 16,-7 4 1-16,0 0 1 0,0 3-2 0,6 5 3 15,-6-1 1-15,0 4 2 16,0 0 1-16,0 0-3 0,0 7 3 0,0-3 2 15,0 7-1-15,7 0-1 0,-7 0 0 0,0 8 1 16,0 3-1-16,0-1 4 0,0 5 0 16,7 3-2-16,-7 0-1 0,6 1-1 15,0-1 0-15,-6 1-1 0,7-5-1 0,0-3-7 16,-1 0-8-16,7-3-9 0,-6-5-12 0,-1 1-30 16,1-8-50-16,-1 0-41 0,0-3-69 15,8-4-63-15,-8 0 66 0,7-7 64 16,-6-1 47-16,-1-6 36 0,1-1 32 0,6-3 18 15,-6-4 10-15,-7 0 7 0,6 0 47 16,-6 4 29-16,0-4 9 0,0 0 6 0,0 0 5 16,0 3-1-16,0 1-8 0,-6 3-12 15,6 4-19-15,0 0-14 0,0 4-11 16,0 0-7-16,0 3-3 0,6 0-2 0,-6 4-2 16,6 0 1-16,-6 8 3 0,6-1 1 15,2 8 1-15,-2 3-3 0,0 0-2 0,1 8-1 16,6 0-3-16,-6-1 1 0,-1 1-2 15,0-1 1-15,0 1-1 0,2-7 2 0,-2-1 15 16,0-3 21-16,1-1 14 0,-7-3-6 16,0-4-14-16,7-3-11 0,-7 0-7 15,0-4-6-15,6-4-4 0,-6 0-2 0,7-7 0 16,-7-7-2-16,6 0-1 0,0-4 4 16,1-4 1-16,0-3 3 0,-1 3-2 15,0 1-2-15,1-5-1 0,6 8 0 0,0-3 0 16,-6 3 0-16,6 3-3 0,-1 1-1 15,-4 4 0-15,4-1 2 0,-5 3-1 0,6 2-1 16,-7 2 0-16,7 1 0 0,1 0 0 16,-2-1 1-16,2 5 0 0,-2-1-1 15,1 0 0-15,1 1 1 0,-2 3-1 0,8-4-1 16,-7 4 1-16,0 0 0 0,6 0-1 16,-5 0 1-16,-1 0 1 0,-7 0 3 0,7 0 21 0,-6 0 16 15,-1 0 3-15,0 0 3 0,2 0-2 16,-8-4-6-16,6 4-3 0,-6 0 0 15,0-3-6-15,6 3-5 0,-6-4-6 16,0 4-4-16,0-4-5 0,0 4-3 0,0 0-2 16,0-3-3-16,-6 3-2 0,6 0 2 0,-6 3 1 15,-2-3-2-15,2 8-1 0,-7-1 2 16,0 4 0-16,7 4 2 0,-7 3 1 16,-1 8 2-16,2-1 0 0,5 5 0 0,-6-1-1 15,7 0 0-15,-1 1 0 0,1-1 0 16,6 0 1-16,0 0-2 0,0-7 1 0,6 1-1 15,-6-1-1-15,7-4 2 0,-1-4-1 16,1 1-4-16,-1-4 1 0,1 0 2 16,5-4 0-16,-4 1-2 0,-2-1-4 0,7-3-16 15,-7-1-23-15,7 1-39 0,-6-4-54 16,5 0-46-16,2 0-77 0,-8 0-45 0,8-4 84 16,-2-3 67-16,1 0 47 15,1-1 39-15,5-3 25 0,-6 0 14 0,0-3 8 16,0-4 4-16,0 3 4 0,1-3 2 15,4-5 2-15,-4 1 0 0,-1 0 1 0,-1-7 1 16,8 0 2-16,-6 0-3 0,-2-5 0 0,8 2 2 16,-7-5 1-16,7 1-1 0,-8-1 0 15,8 0 1-15,-1 1 2 0,1 3 0 0,0-1 1 16,-1 9 2-16,1-1 1 0,-1 4 67 16,-6 0 159-16,0 1-5 0,1-2-27 15,-2-2-46-15,-6-1-25 0,2 1-21 0,-2-1-27 16,-6 4-28-16,0 3-19 0,6 8-12 15,-6 0-10-15,0 4-3 0,0 3-2 16,0 8 2-16,0 3 6 0,-6 8 9 0,0 7 12 16,-2 8 17-16,2 2 12 0,-6 9 3 15,-2 7 1-15,8-1-5 0,-7 11-3 0,6 9-7 16,0 2-10-16,1 1-8 0,6 3-8 16,0-7-5-16,6-4-6 0,1-11-3 0,0-6-1 15,-1-5 1-15,1-11 0 16,6-4 0-16,-6-2-1 0,5-5-3 0,2-7 2 0,-8 0 0 15,7-4-2-15,7-3 0 0,-8-4-2 16,2 0-7-16,5-4-28 0,1 1-58 16,-8-8-96-16,8 0-134 0,-7-7-111 0,0-4 40 15,0-4 82-15,-6-7 98 0,-7-4 43 16</inkml:trace>
  <inkml:trace contextRef="#ctx0" brushRef="#br0" timeOffset="140434.9086">10146 12771 56 0,'-45'-4'244'0,"0"4"69"15,11 0 3-15,2-4-62 0,7 4-66 16,-2-4-59-16,14 4-36 0,0-3-32 0,7 3-21 16,-1 0-14-16,0 0-7 0,14 0-6 0,-7 3-3 15,7-3-4-15,5 0-4 0,1 0-6 16,7 0-28-16,6 0-41 0,7 4-37 0,-1-4-30 16,14 0-37-16,-1 4-26 0,8 0 1 15,-2-4 43-15,8 3 38 0,-7-3 35 16,1 0 31-16,-8 0 27 0,1-3 24 15,-14 3 23-15,7-4 21 0,-13 0 28 0,1-3 38 16,-8 3 52-16,-6 0 20 0,0 4-16 16,0-3-32-16,-13-1-26 0,7 0-14 0,-7 1-16 15,0 3-5-15,-7-4-11 0,0 0-15 16,1 4-12-16,0 0-8 0,-7 4-5 0,-1 3-3 16,2 1-2-16,-2 3-3 0,-5 4 1 15,-1 7 1-15,0 0-4 0,8 10 1 0,-1-2-5 16,0 7 0-16,0-5 2 0,6 5 1 15,7-8-2-15,0 0 2 0,0-3-2 0,7-4 1 16,-1-7-1-16,1 0-1 16,6-8 2-16,6-3-2 0,1-8-3 0,-1-3 0 15,1-4 0-15,6-4-2 0,-6-7-5 0,-1 0-6 16,1 0 0-16,-8-4 2 0,8 4 2 16,-7 0 4-16,-7-3-1 0,1 7 1 15,6 3-2-15,-7 0 0 0,-6 4 2 0,8 7-1 16,-8 1 0-16,0-1 4 0,0 8-1 15,0-1 2-15,0 1 1 0,-8 7-1 16,8 0 0-16,-6 3 0 0,0 5 0 0,6-4 0 16,-7 3 2-16,7-3 0 0,-7-4-2 0,7 3 4 15,0-3 0-15,0-4-3 0,0 1 2 16,0-5-4-16,0 1-9 0,7-4-16 16,0 0-7-16,-1-4 4 0,8 1 7 0,-8-5 7 15,7 5 5-15,0-1 4 0,0-3-1 16,-7 3 2-16,8 1 4 0,-2-1 0 0,-5 0 3 15,0 1-1-15,-1 3-1 0,0-4 0 16,1 4 0-16,-1 0 3 0,1 0-2 16,0-4 3-16,-1 4-2 0,0 0 1 0,1 0-2 15,6 0-2-15,0-3 2 0,0 3-3 0,0 0 2 16,1 0 0-16,-2 0-1 0,8 0 1 16,-7 3 1-16,-1 1 1 0,2 0-1 15,-8-1-4-15,7 5-14 0,-6-5-23 0,6 5-36 16,-7-1-53-16,1 0-86 0,-7 0-84 15,7 1 55-15,-1 0 33 0,0-5 31 16</inkml:trace>
  <inkml:trace contextRef="#ctx0" brushRef="#br0" timeOffset="140743.9511">11794 12301 165 0,'-6'19'272'0,"0"-1"41"0,6-7-43 0,0 0-64 16,0-3-36-16,12-1-8 16,1 0 0-16,13-3-5 0,7-4-3 0,6 0 10 15,6-4-8-15,14-3-23 0,0-8-23 0,12 1-27 16,2-4-24-16,10-1-11 0,15-3-3 16,7 4-11-16,-1-1-10 0,0 8-8 15,-6-3-6-15,-1 3 0 0,-12 4-7 0,-7-4 0 16,-13 0 1-16,0 3 0 0,-13-3-2 15,1 4 0-15,-14-1-1 0,-7 1 2 16,-12 3 1-16,-1 1-5 0,-12 3-13 0,0 0-46 16,-7 3-65-16,-7 8-130 0,-6 0-258 15,-6 4-126-15,-7 4 20 0,-14 2 195 0</inkml:trace>
  <inkml:trace contextRef="#ctx0" brushRef="#br0" timeOffset="141199.7323">12113 12386 115 0,'-13'7'273'0,"0"1"49"15,0-1-42-15,1-4-78 0,-2 5-67 16,8-5-47-16,-1 8-32 0,1-3-13 0,-1 6 20 16,0 1 45-16,7 7 36 0,-6 0 27 15,0 7-1-15,0 4-23 0,-2 4-28 16,2 7-27-16,0 7-22 0,-1 8-14 0,0 7-12 15,1 4-10-15,6-1-13 0,0 0-6 16,-7 1-5-16,14-11-1 0,-7-8-3 0,0-3 1 16,0-12 0-16,0-2 1 0,0-5 0 15,0-11 6-15,0 0 0 16,0-7-3-16,-7 0-2 0,1-3-3 0,0-1-7 0,-1-4-8 16,-6-3-10-16,0 0 0 0,-7-3 2 0,1-1 6 15,-8-3 6-15,8 0 1 0,-13-4 0 16,6 0 3-16,0 3-1 0,6-3-1 15,-6 8-1-15,7-5 0 0,6 5-3 0,-1 3 2 16,2 0-1-16,4 3 4 0,2 1 2 16,0 0 4-16,-1-1-2 0,7 5-1 15,-6-1 1-15,6 4-1 0,0-4 2 0,0 4 0 16,0 4 0-16,0-1-1 0,6 2 1 16,-6-2-1-16,7 1-2 0,-1 3-4 0,0 0-13 15,2-3-15-15,-2-1-20 0,0 1-24 16,8 0-29-16,-8-4-47 0,7 0-84 0,-7-4-92 15,8 1-26-15,-2-8-27 0,2-4 39 16,-1-3 44-16,6-8 59 0</inkml:trace>
  <inkml:trace contextRef="#ctx0" brushRef="#br0" timeOffset="141426.2525">11977 13159 259 0,'20'-22'456'0,"-2"7"64"0,-4 4-68 0,-1 0-121 0,-1 8-99 15,2-1-69-15,-2 4-42 0,2 7-31 16,-1 1-22-16,0-1-19 0,0 8-13 0,0-1 2 15,6 4-9-15,-6 4-5 0,7 4-8 16,0 0-6-16,-1 3-2 0,1 4 1 16,6-3-4-16,-7 3 0 0,1-4-4 0,0 0 0 15,-2-7-9-15,-4 0-14 0,-8-8-6 16,7 1-18-16,-6-4-23 0,0-3-57 0,-1-1-91 16,-6-7-110-16,0 0-26 0,0-7 46 15,0-4-2-15,0-4-10 0,0-4-7 16,0-10 45-16</inkml:trace>
  <inkml:trace contextRef="#ctx0" brushRef="#br0" timeOffset="141586.1074">12368 13218 276 0,'-8'-41'480'0,"-4"8"62"0,6 8-62 0,-8 6-130 16,8 5-101-16,-7 6-70 0,-1 12-45 0,2 7-16 15,-2 4-6-15,2 7-17 0,-8 3-20 16,7 1-15-16,1 3-19 0,-2 1-12 0,1 6-6 16,-7-3-4-16,8 4-8 0,-8-1-1 15,7 1-2-15,0-4-5 0,0-4-26 0,-1-3-54 16,8-4-67-16,0-4-67 0,6-3-79 15,0-4-136-15,0-4-34 0,6-7 45 0,0-7 43 16,1-4 74-16,6-15 51 0,0-7 32 16</inkml:trace>
  <inkml:trace contextRef="#ctx0" brushRef="#br0" timeOffset="141886.3634">12393 12741 310 0,'14'-15'539'0,"-8"8"69"15,0 0-96-15,0 0-145 0,-6 3-124 16,8 0-83-16,-8 1-29 0,6 3-40 0,0-4-31 15,-6 4-18-15,7 0-18 0,0 0-8 16,-7 0-11-16,6 0-3 0,1 0 1 16,-7 4-2-16,6 3-3 0,0-3-4 0,-6 3-4 15,7 4-1-15,-7 0 2 0,7 0 0 16,-7 3 6-16,0 1 5 0,0 0-1 0,0 0 12 16,-7-4 13-16,7 3 4 0,-7-3 4 15,1-4 4-15,6 4 7 0,-6-3 2 0,-1-1-5 16,1 0-9-16,6-3-9 0,-7 3-8 0,7-3-8 15,-7-4-5-15,7 4-2 16,0 0-4-16,0-4-11 0,0 3-28 0,0 0-44 16,7-3-105-16,-7 5-132 0,7-2-150 0,6 1-112 15,-7 0-54-15,7 3 83 0,0-3 218 16</inkml:trace>
  <inkml:trace contextRef="#ctx0" brushRef="#br0" timeOffset="142053.9214">12680 13046 429 0,'7'25'566'15,"-7"-3"80"-15,0 0-117 0,0-7-158 16,0-1-79-16,0 1-72 0,0-4-70 0,6 0-49 16,-6-4-35-16,6 4-23 0,1-7-13 15,0 3-12-15,5 1-6 0,2-5-6 16,-1 1-1-16,-1 0-8 0,8-4-22 0,0 3-31 16,6-3-59-16,-1 0-99 0,2 0-83 15,-1-3-97-15,0-1-32 0,6-3 36 16,-5-4 35-16,-1-4 27 0,0-4 76 0,-7-3 26 15,7-3 31-15</inkml:trace>
  <inkml:trace contextRef="#ctx0" brushRef="#br0" timeOffset="142221.4591">13214 12925 309 0,'14'-11'488'0,"-2"3"51"0,-6-3-72 15,1 7-131-15,0 4-109 0,-7 0-81 16,0 4-51-16,6 4-35 0,-6-2-20 0,0 10-14 16,0 2-8-16,0 4-9 0,7 0-3 15,-7 7-2-15,0 1 0 0,0-1-1 16,0 7-4-16,0-3-22 0,0 4-79 15,0-4-162-15,0 0-170 0,6-4-51 0,-6 0-20 16,6-6 55-16,-6-1 124 0</inkml:trace>
  <inkml:trace contextRef="#ctx0" brushRef="#br0" timeOffset="142700.2328">14139 12551 153 0,'0'-11'372'0,"0"3"99"0,-7 1-92 15,7 0-80-15,0 3-79 0,0 1-53 16,0 3-33-16,0 0-12 0,7 3 3 0,-7 1 3 15,6 7 9-15,-6 0 36 0,7 7-8 16,-7 0-30-16,0 11-23 0,0 5-27 0,0 6-17 16,-7 7-19-16,1 20-9 0,-1 2-10 15,-6 8-6-15,-6 0-3 0,-1 0-1 0,1 3-3 16,-7-10 0-16,0-4-3 0,-7-7-5 16,7-12-1-16,-13-3 1 0,7-7-1 15,-1-8 3-15,-7-3-5 0,8-8-10 16,-1-3-15-16,1-4-27 0,-1-4-61 0,7-3-192 15,7-4-252-15,-1-4-103 0,0-3 21 16,8-4 77-16,6-11 121 0</inkml:trace>
  <inkml:trace contextRef="#ctx0" brushRef="#br0" timeOffset="144045.0675">14601 12089 454 0,'14'4'542'0,"-2"0"74"16,-5-1-110-16,-1-3-148 0,1 4-105 0,0-1-47 15,-7 5-62-15,0 3-45 0,0 0-34 0,0 7-22 16,-7 4-16-16,0 8-10 16,1 2-24-16,-1 5-73 0,-5 3-222 0,-8 1-193 15,6 6-107-15,-11-3 122 0,5 0 136 16,-6-4 124-16,0-7 90 0,-1-7 47 0,2-4 29 15,5-7 20-15,0-8 11 0,8-3 5 16,-2-4 4-16,2-4 4 0,5-3 2 0,1-5 4 16,-1-2-2-16,7-1 2 0,0-3 1 0,7-4 0 15,-1-3 0-15,7 3 0 0,1-4 2 16,-2 4-1-16,2-4 1 0,-2 4 1 16,8 0-2-16,-7 0 1 0,7 4-1 0,-1-4 1 15,1 3 1-15,0 1 0 0,5 7 0 16,1-3-2-16,0-1 3 0,7 0-1 0,-1 1 0 15,1-1-2-15,13 1 2 16,-1-5 0-16,7 1 0 0,13-1 0 0,0 1 0 0,-6 0 0 16,6 0 0-16,0 3-2 0,-6 0 1 15,-1 4 1-15,-5 4 2 0,-8-1-2 16,-5 5 0-16,-8 3 0 0,-7 0 0 0,2 3 0 16,-1 1 0-16,-6 0 2 0,-1 3-1 15,-6-3-3-15,6 7 2 0,-5 0 0 0,-2 0 0 16,2 4 0-16,-8 3 0 0,1 0 0 0,-1 4 0 15,1 0 0-15,0 0 2 0,-7 4-2 16,0-4 0-16,0 7 0 0,-7 0 0 0,0 0 0 16,-6 1 0-16,1 3-2 0,-8 0 4 15,-6 3-2-15,-1-2 0 0,-5 2 0 16,-1 1 2-16,-5-1-3 0,-1-2 3 0,-1 2-2 0,1 1 0 16,0-5 0-16,-7 2 0 15,7-5 0-15,1 0 0 0,-2 0 2 0,1-3-1 16,0-4-1-16,7 0 0 0,6-7 0 15,-1-1 0-15,1-3 0 0,13-3 0 0,-6-1 2 16,6-3-3-16,-1-4 1 0,8 3 2 0,0-6-2 16,-1-1 2-16,1 4-1 0,-1-7-3 15,1 3 4-15,6 0-2 0,-7-3 0 0,7 0-2 16,-6-1 4-16,6 1-2 0,0-4-2 16,0-3 2-16,6-1 0 0,1 0 2 15,6-7-4-15,0 4 2 0,-1-4 0 0,2 0 0 16,5 0 0-16,-6 3 0 0,0-3 0 15,1 4 0-15,-2 4 2 0,2-1-2 0,-8 4 0 16,1 0 0-16,-7 4 0 0,0 3 0 16,0-3 0-16,0 3 0 0,0 4 0 0,-7-4 2 15,1 4-3-15,6-3 1 0,-7 3 0 0,0 0 0 16,1 0 0-16,-7-4 0 0,6 4 0 16,1 0 0-16,-7-3 0 0,0 3 0 15,6 0-2-15,-5 0 3 0,4 0-1 0,-4 3-2 16,5-3 4-16,-6 4-2 0,0-1 0 15,1 1 0-15,-2 0 0 0,1 3 0 16,0 0 2-16,0 4-3 0,0-3 3 0,6-1-2 16,-5 0 0-16,5 1 0 0,7-5 0 15,-7 4 0-15,1-7 0 0,6 4 0 0,0 0 0 16,0-4 0-16,-6 0 0 0,6 0 0 16,0 0 0-16,-7 0 0 0,7 0 0 0,0 0 0 15,-7 0 0-15,7-4 0 0,-6 0-2 16,-1 1 2-16,1-4 0 0,0 3 0 0,-2-7 0 15,2 0-2-15,0 0 1 0,0-4-1 0,-8 1 1 16,8-1-1-16,-7-4 1 16,-1-2 1-16,2 2 0 0,-8-6 0 0,-6-1 0 15,1-7 0-15,-15-4-2 0,7-6 3 16,-12-9-3-16,-1-3 2 0,1-7-2 0</inkml:trace>
  <inkml:trace contextRef="#ctx0" brushRef="#br0" timeOffset="149890.7656">23146 13500 357 0,'-7'-4'327'0,"-5"4"93"0,5 0-56 16,-6 0-77-16,6-4-86 0,1 4-71 16,0 0-58-16,-2-3-77 0,8 3-108 0,0 0-146 15,0-4-117-15,8 4-143 0,-2-4 66 16,0 0 182-16</inkml:trace>
  <inkml:trace contextRef="#ctx0" brushRef="#br0" timeOffset="152855.0951">28655 13408 345 0,'-12'4'687'0,"6"3"131"16,-1-3-140-16,7-1-68 0,0-3-166 16,0 4-144-16,13 0-107 0,7-1-70 0,12 1-42 15,13 3-33-15,14 0-16 0,20 1-13 16,12 0-8-16,13-2-4 0,19 6-5 0,7-1 10 16,8-4 8-16,-2 4 2 0,1 0 2 15,0-4-6-15,-7 4-1 0,-6-4-7 16,-7 1 0-16,-6-1-2 0,-7 0-5 0,-7 1 1 15,-5-1-3-15,-14-3 1 0,0-1-1 16,-13 1-6-16,0 0-31 16,-19-1-58-16,-1-3-112 0,-19 4-224 0,-6-8-396 0,-7 4-183 0,-13-3 69 15,-6-1 390-15</inkml:trace>
  <inkml:trace contextRef="#ctx0" brushRef="#br0" timeOffset="156699.9302">28721 14009 177 0,'7'-4'144'0,"-1"-3"44"16,0-1-14-16,-6 5-1 0,7-5 2 0,-7 5 54 15,7 3 112-15,-7-4 87 0,0 4-43 0,6 0-41 16,-6-3-2-16,7 3-52 0,-7 3-49 16,0-3-36-16,6 7-25 0,0 1-24 0,1 6-24 15,-7 1-26-15,7 7-17 0,-1 4-12 16,-6 7-22-16,0 3-13 0,0 4-14 0,0 5-10 16,0-1-4-16,-6-1-5 0,-1 2-3 15,0-2 1-15,1-6-4 0,0-4 1 16,-1 0-11-16,1-7-30 0,-1-4-35 15,0-4-80-15,7-7-151 0,-6 0-254 0,6-4-243 16,0-7-130-16,6 0 34 0,-6-4 357 16</inkml:trace>
  <inkml:trace contextRef="#ctx0" brushRef="#br0" timeOffset="156890.4189">28949 14302 137 0,'20'-15'540'0,"-1"4"206"15,1 0-69-15,0 4-147 0,-1 0-28 0,-6-1-81 16,6 1-92-16,-5 3-83 0,5 1-68 0,-6-1-47 15,0 4-31-15,7-4-27 0,-1 1-25 16,0 3-13-16,1 0-12 0,-1 0-7 16,1 0-9-16,0 0-23 0,5 0-45 0,-5 0-58 15,6 0-84-15,-6 0-123 0,-1 3-230 16,-5-3-204-16,5 0-142 0,-6-3 38 0,-6 3 350 16</inkml:trace>
  <inkml:trace contextRef="#ctx0" brushRef="#br0" timeOffset="157081.8866">29450 13961 170 0,'-6'-3'484'16,"0"6"164"-16,-1 1-43 0,0 3-137 15,-6 4-82-15,7 4-25 0,-8 3-67 0,8 4-68 16,-6 0-57-16,-2 4-46 0,1 3-42 16,7 0-28-16,-8 0-19 0,8 1-15 15,0-1-34-15,0 1-65 0,6-1-84 0,0-4-121 16,0 1-191-16,0-4-56 0,6 0-143 15,-6-7-4-15,6-1 63 0,0-3 261 0</inkml:trace>
  <inkml:trace contextRef="#ctx0" brushRef="#br0" timeOffset="157233.31">29476 14327 80 0,'7'-11'408'0,"6"4"244"0,-6 0 1 16,-1 3-136-16,8 0-100 0,-8 1-27 15,0-1-74-15,7 4-77 0,0-4-66 16,0 4-55-16,1 0-40 0,-2 0-28 0,8 0-18 15,-1 0-11-15,1 0-6 0,0 0-15 16,6 0-40-16,-1 0-61 0,1 0-82 16,1 0-110-16,5-3-176 0,-12 3-59 0,6-4-152 15,-7 1-16-15,1-1 92 0,-7 0 255 16</inkml:trace>
  <inkml:trace contextRef="#ctx0" brushRef="#br0" timeOffset="157467.6427">29985 14115 80 0,'0'-7'368'0,"-7"-1"215"0,0 5 20 0,-5-1-92 16,-2 4-115-16,1 7-18 0,1 1-47 16,-2 3-66-16,2 7-41 0,-8 4-29 0,0 3-24 15,7 5-23-15,1-1-22 0,-2 8-22 16,1 3-21-16,6 1-13 0,1 2-17 16,6-2-14-16,0 3-10 0,6-4-9 0,1-3-5 15,0-1-7-15,5-6-2 0,-4-1-21 16,4-7-43-16,1 0-61 0,0-4-88 15,0-7-147-15,7 0-242 0,-7-7-191 0,6-4-123 16,1 0 58-16,-1-8 353 0</inkml:trace>
  <inkml:trace contextRef="#ctx0" brushRef="#br0" timeOffset="157734.1289">30284 14119 90 0,'7'-15'330'0,"-1"4"148"0,-6 4-9 16,7 0-20-16,-1 3-74 0,-6 0-86 15,6 4-82-15,2-3-21 0,-2 3-36 0,-6 3-36 16,6-3-28-16,-6 0-27 0,0 4-21 16,6 0-12-16,1 3-7 0,-7 0-2 0,0 0-3 15,0 4 4-15,0 0 7 0,0 4 12 16,-7 0 21-16,7-1 15 0,-6 1 15 16,0 4 21-16,0-1 16 0,6 0-1 0,-8-3-10 15,2-1-18-15,6 1-16 0,0-1-14 0,0-3-14 16,6 0-13-16,2 0-13 0,4-3-10 15,1-1-4-15,7 1-3 0,0-1-11 16,6-3-42-16,-1-1-75 0,1 1-117 0,7-4-219 16,-7 0-291-16,6 0-174 0,-5-4-25 15,-1 1 363-15</inkml:trace>
  <inkml:trace contextRef="#ctx0" brushRef="#br0" timeOffset="157966.3019">30434 12737 568 0,'0'-3'711'0,"0"3"104"16,0-4-86-16,0 8-123 0,-7-1-178 15,1 5-144-15,0 6-117 0,-8 9-98 0,2 2-75 16,-2 12-63-16,-5 7-77 0,-7 7-121 15,6 8-318-15,-6 3-287 0,1 4-206 0,-9-4 397 16,2 8 272-16</inkml:trace>
  <inkml:trace contextRef="#ctx0" brushRef="#br0" timeOffset="160422.4292">15396 13071 55 0,'0'0'79'16,"0"0"8"-16,6 0 13 0,-6 0 12 15,-6 0-3-15,6 0-3 0,0-4 8 0,-6 4 34 16,6-3 21-16,-8-5-12 0,2 5-25 15,0-1-31-15,-1 1-23 0,1-5-19 0,-1 4-20 16,0 0-13-16,1 1-9 0,0-1-9 16,0 4-1-16,-2 0-3 0,2 0-1 15,0 4 0-15,-1-1 1 0,-6 5 1 0,0 3 1 16,0 0 0-16,0 4-1 0,0-1-1 16,0 1 2-16,6 0-2 0,-5-4-3 0,-2 3 0 15,8-3 0-15,0 0 1 0,-2-4 0 16,2 4-2-16,6-7 0 0,0 0 0 15,0 0 0-15,6-4-1 0,2-4 1 0,-2 0 0 16,7-3 0-16,-6-4 0 0,5 0 1 16,-5 0 1-16,6-4 11 0,-6 1 27 0,5 3 16 15,-5 0 2-15,-7 3 0 0,7 1-2 16,-7 3 3-16,0 1 3 0,-7 3-5 16,7 3-8-16,-7 1-13 0,1 3-10 0,0 1-8 15,-1 3-4-15,7-4-4 0,-7 4-3 16,1-4-4-16,6 0 0 0,0 4-2 0,0-3 1 15,0-5-2-15,0 5 2 0,0-8-1 16,0 3 1-16,6-3-1 0,-6-3 1 0,7-1 0 16,0 0-1-16,-1-3-1 0,-6-4 0 15,6 0 0-15,1-3-1 0,0-1 1 0,5 4-2 16,-5 0 1-16,0 0-1 0,-1 0 1 16,-6 4 1-16,7 3 0 0,-1-4 5 0,-6 8 16 15,0 0 19-15,0 5 21 0,0-2 22 16,-6 4 22-16,6 4 49 0,-13 0 33 15,6 0-16-15,-6 0-31 0,7 4-37 0,-8-4-27 16,8-4-26-16,0 4-18 0,-1-4-13 16,0 1-10-16,1-5-3 0,6 1-4 0,0 0-7 15,6-4-5-15,1 0-9 0,0-4 0 16,-1 4-7-16,7-4-3 0,-6-3-5 0,5 7-12 16,2-4-10-16,-8 1-23 0,7 3-49 15,-7-4-101-15,8 4-87 0,-8 0-241 16,0 0-230-16,1 4 114 0,0-4 273 15</inkml:trace>
  <inkml:trace contextRef="#ctx0" brushRef="#br0" timeOffset="165318.5285">23394 15544 260 0,'0'11'483'0,"0"0"82"0,-7 0-61 15,7-4-131-15,0 0-94 0,0 1-45 0,0-1 25 16,0-3-50-16,0 3-62 0,0-4-50 16,7 2-33-16,-1-2-26 0,1-3-74 0,5 4-173 15,2 0-193-15,6-4-112 0,-1 0-148 16,7 0-50-16,0 0 196 0,0-4 216 0</inkml:trace>
  <inkml:trace contextRef="#ctx0" brushRef="#br0" timeOffset="166865.7583">24937 15397 15 0,'-6'4'93'16,"-8"3"9"-16,8-7 2 0,0 4 2 0,6 0 2 16,-7-4 10-16,7 3 40 0,-7-3 42 15,7 4 18-15,0-4 0 0,-6 3 32 0,6 1 13 16,6-4-12-16,-6 4-20 0,0-1-25 16,7 5 14-16,0-1-19 0,5 0-49 15,2 1-39-15,-1 3-38 0,7 0-26 0,-2-4-17 16,2 4-13-16,7 0-5 0,-1 0-4 15,-1-3-4-15,-5 2-9 0,6-2-62 0,-7-1-131 16,1 0-152-16,0 1-63 0,-8-5-198 16,2 1-89-16,-8 0 71 0,1-4 276 15</inkml:trace>
  <inkml:trace contextRef="#ctx0" brushRef="#br0" timeOffset="167028.7746">25100 15636 131 0,'-20'14'420'0,"1"4"197"16,-1-3-33-16,8-4-141 0,4 0-101 0,2-4 3 15,0 1-27-15,-1-1-71 0,7 0-68 16,0 0-53-16,7-3-39 0,-1 0-26 0,0 3-19 16,2-3-14-16,4-1-9 0,2-3-5 0,-2 4-3 15,1 0-2-15,1 0-14 0,4-4-45 16,-4 3-111-16,5-3-289 0,-5 4-284 16,-2-4-230-16,8-4 152 0,-14 4 333 15</inkml:trace>
  <inkml:trace contextRef="#ctx0" brushRef="#br0" timeOffset="172702.6712">26969 15778 177 0,'0'-40'304'0,"-7"7"71"0,1 7-44 15,-1 8-39-15,1 7 12 0,-7 11-17 0,0 4-27 16,0 7-33-16,0 11-10 0,-6 0 21 16,-1 7-44-16,0 0-47 0,-6 8-45 0,1 0-33 15,5 6-25-15,-6-2-13 0,-1 6-13 16,8-3-20-16,0-4-78 0,6-3-176 15,6-4-177-15,0-7-134 0,1-8-143 0,6-3-8 16,6-8 252-16</inkml:trace>
  <inkml:trace contextRef="#ctx0" brushRef="#br0" timeOffset="173229.7619">27327 15723 306 0,'-19'22'597'0,"-1"0"102"0,0-3-104 0,8-8-124 16,-1 3-29-16,6-6-84 0,7-1-97 16,-7 0-81-16,14 1-58 0,0-8-45 15,6 3-27-15,-1-3-17 0,8 0-14 0,0 0-5 16,6 0-17-16,7 0-43 0,-8 0-66 15,7 0-96-15,8-3-205 0,-7 3-199 16,6 0-177-16,-1-4-44 0,2 4 201 0,-7-7 272 16</inkml:trace>
  <inkml:trace contextRef="#ctx0" brushRef="#br0" timeOffset="173399.3075">27939 15628 99 0,'0'4'364'0,"-6"0"129"0,0-1-71 0,-1 5-51 0,0-1-39 15,1 0-20-15,6 4-28 0,-7 4 8 16,1 3-59-16,0 7-64 0,6 1-52 0,-7 4-41 16,0 6-23-16,7 1-20 0,0-1-11 15,0 5-9-15,0 3-12 0,7 0-22 0,0 0-58 16,-7-4-115-16,6-3-180 0,0-5-45 16,1-6-106-16,-7-4-60 0,6-7 14 15,-6 0 82-15</inkml:trace>
  <inkml:trace contextRef="#ctx0" brushRef="#br0" timeOffset="173651.4693">28219 15533 213 0,'8'-7'498'0,"-2"3"94"0,0 0-67 16,0 1-114-16,-6 3-66 15,7 3-4-15,0 1-51 0,-1 3-69 0,1 8-48 16,-1-1-35-16,0 5-26 0,-6 6-27 0,8 5-22 15,-8 3-18-15,0 7-11 0,0 7-12 16,0 5-7-16,-8 3-4 0,2 0-5 0,-7 3-1 16,0-3-1-16,-6 0-2 0,-1-7-16 15,0-1-35-15,-5-6-45 0,5-4-89 0,0-8-172 16,1-7-191-16,6-4-133 0,6-3-103 16,-5-4 50-16,4-7 321 0</inkml:trace>
  <inkml:trace contextRef="#ctx0" brushRef="#br0" timeOffset="174218.8296">28637 15137 7 0,'0'-7'263'0,"6"3"95"0,-6-3-12 0,0 3-64 15,0 1-17-15,0 3 21 0,6 0-13 16,-6 0-30-16,0 0-28 0,0 0-14 0,0 0 15 16,0 3-40-16,0 4-48 0,0 1-43 15,0-1-30-15,0 4-15 0,-6 4-13 0,6-1-16 16,0 4-9-16,-6 1-58 0,6 3-130 15,0-4-161-15,0 4-76 0,0-3-188 16,0-5-50-16,6 1 47 0,-6-4 265 0</inkml:trace>
  <inkml:trace contextRef="#ctx0" brushRef="#br0" timeOffset="174411.3763">28962 15115 197 0,'7'-7'506'0,"-7"0"146"0,0 3-63 0,0-3-159 15,0 3-104-15,0 0-9 0,0 4-52 16,0 0-59-16,0 0-42 0,-7 8-31 16,7-5-31-16,-7 8-30 0,1 4-22 0,-7 3-17 15,6 4-8-15,-6 7-9 0,1 12-5 16,-2 3-8-16,-6 7-21 0,1 4-52 0,6 0-115 16,-6 4-232-16,-1-5-192 0,7-2-167 15,0-8-11-15,0-8 135 0,0-3 289 0</inkml:trace>
  <inkml:trace contextRef="#ctx0" brushRef="#br0" timeOffset="174764.8872">29034 15324 247 0,'6'-15'331'0,"1"4"69"0,-1-3-83 0,1 6-71 15,6-3-23-15,-7 4-26 0,8 0-37 16,-8 3-33-16,7 0-16 0,0 1-6 15,0 3 2-15,0 0-3 0,0 0-6 0,0 7 13 16,0-3-5-16,0 7-10 0,-7 0-10 0,8 0-12 16,-8 7-17-16,0 0-11 0,-6 0-10 15,-6 5-8-15,0-1-6 0,-1 0 8 0,-6-1-2 16,0 5 8-16,0-4 8 0,-6 0 16 16,-1-3 8-16,7-1-3 0,0-4 2 15,0 1 6-15,7-4 3 0,-2 0-1 0,8-4-2 16,8 1-9-16,-2-5-12 0,7 1-14 15,6 0-6-15,1-1-6 0,6-3-9 16,0 0-3-16,0 0-5 0,0 0-3 0,0 0-4 16,1 0-7-16,-9 0-47 0,9 0-61 15,-7 0-107-15,-8 4-250 0,2-4-260 0,-2 3-197 16,-5-3 28-16,-1 0 369 0</inkml:trace>
  <inkml:trace contextRef="#ctx0" brushRef="#br0" timeOffset="175849.8475">25784 14786 84 0,'0'0'98'0,"-7"3"10"0,7-3 0 15,-6 0-10-15,6 4 5 0,-6-4 10 16,6 0 29-16,0 4 8 0,0-4-3 0,0 0-5 16,0 0 1-16,0 0 20 0,0 0 15 15,0 0 10-15,6 0 3 0,-6 0-5 16,6 0-7-16,1-4-10 0,-1 4 29 0,7-4-7 16,6 1-39-16,1-1-42 0,6 4-42 15,7-4-21-15,-1 4-15 0,7 0-14 16,-6 0-7-16,-1 4-4 0,2 0-3 0,-9-1-4 15,-5 1-22-15,0 3-55 0,-8-3-84 16,1 3-122-16,1-3-27 0,-14-1-51 0,6 1-108 16,-6 0-33-16,0-4 6 0,-6 3 49 15</inkml:trace>
  <inkml:trace contextRef="#ctx0" brushRef="#br0" timeOffset="176798.181">28375 15353 49 0,'27'4'78'0,"-7"-4"-3"16,6 4-18-16,0-4 8 0,-1 3 27 0,1-3 14 16,1 4 0-16,5-4 12 0,1 0 25 15,-1 0 6-15,8 0-7 0,-1-4-24 16,6 4-30-16,-5 0-26 0,-2-3-22 0,1 3-14 15,0-4-10-15,-6 4-4 0,-1-4-6 16,-6 4-2-16,7-3-3 0,-7 3-1 0,-6-4 0 16,6 4 0-16,0 0-2 0,-7-3 4 15,1 3-2-15,6-5 0 0,-7 5 2 16,1-3-1-16,0 3-3 0,-1 0 0 16,-5 0-11-16,4-3-24 0,-4 3-44 0,-1 0-75 15,-7 0-110-15,8-5-34 0,-8 5-50 16</inkml:trace>
  <inkml:trace contextRef="#ctx0" brushRef="#br0" timeOffset="177628.2563">29894 15273 21 0,'-8'0'312'0,"2"3"142"16,0-3-23-16,-1 0-55 0,7 0-66 0,-6 0-70 15,-1 0-56-15,7 0-38 0,-6 0-26 16,6 0-17-16,0 0-8 0,0 0-11 16,-7 0-21-16,14 0-21 0,-7 0-14 0,0 0-10 15,6 0-4-15,1 4-8 0,6-4 2 16,-7 0 0-16,8 4-5 0,-2-4-7 0,2 0 7 15,-2 3-2-15,1 1 0 0,1-4 2 16,-2 4-2-16,2-1 7 0,-8-3 24 0,1 0 24 16,-1 4 8-16,0-4-10 0,-6 0-12 15,7 4-15-15,0-4-10 0,-7 0-1 0,0 3-5 16,6-3-3-16,-6 4 3 0,0-1 1 16,0 5-2-16,0 3-2 0,0 4 6 15,0 3 8-15,0 8 8 0,-6-1 12 0,6 12 4 16,-7 3 3-16,0 11 7 0,1 4 1 15,0 4-1-15,-1 7 0 0,-6 7-3 16,6 0 2-16,1 1 1 0,0-1 3 0,-8-3 6 16,8-5 1-16,6-9 7 0,-7-5 5 15,1-11 2-15,6-3-1 0,-6-8 7 0,6-3 8 16,0-8 40-16,-7 0 46 0,7-7-10 16,-7-3-29-16,7-1-34 0,-6 0-28 15,0-3-23-15,-2-4-17 0,2 0-16 0,0 0-6 16,-7-4-8-16,6 0-6 0,-12 1-2 0,5-4-1 15,2-1 0-15,-8-3-10 0,7 0-29 16,-7 0-34-16,1 0-31 0,0 0-41 0,-1 1-30 16,1 2-37-16,5-3-18 0,2 4-57 15,-8 0-183-15,13-1-280 0,-5 1-28 0,4-1-17 16,-4 1 71-16,12-4 238 0</inkml:trace>
  <inkml:trace contextRef="#ctx0" brushRef="#br0" timeOffset="177895.5432">30610 15397 382 0,'12'-3'642'15,"-4"-1"115"-15,-2-3-145 0,0 7-88 16,-6-4-109-16,7 4-104 0,-7 0-79 0,0 0-64 15,0 4-51-15,0-1-35 0,0 5-25 16,-7 3-22-16,1 3-11 0,0 1-8 0,-2 3-4 16,-4 4-8-16,-2 0-41 0,2 8-63 15,-1-5-96-15,-1 4-261 0,-4 1-309 16,4-4-60-16,-5 3 11 0,-1-7 187 0,0 0 263 16</inkml:trace>
  <inkml:trace contextRef="#ctx0" brushRef="#br0" timeOffset="179104.74">20658 17119 225 0,'0'4'570'0,"-6"-4"124"16,6 3-87-16,-7-3-161 0,7 0-56 16,-7 0-79-16,7 4-68 0,-6-4-50 15,6 0-46-15,0 0-34 0,0 4-22 0,0-4-21 16,0 0-20-16,0 0-12 0,6 0-12 15,1 3-10-15,6-3-4 0,0 4-6 0,1 0-22 16,4-1-49-16,9 1-84 0,-1 0-242 16,0 3-397-16,0-3-147 0,1-1 25 0,-9 1 368 15</inkml:trace>
  <inkml:trace contextRef="#ctx0" brushRef="#br0" timeOffset="179286.7282">20795 17247 349 0,'-19'22'623'0,"5"4"109"16,2-4-130-16,5-8-127 0,0 1-95 16,1 0-112-16,6-8-88 0,0 4-58 0,13-7-42 15,-6 3-29-15,5-3-18 0,2-4-14 16,5 4-16-16,1-4-26 16,0 0-24-16,-2 3-44 0,2-3-85 15,7 4-193-15,-2-4-181 0,1 0-156 0,6 0-106 0,-5 0 231 16,5-4 236-16</inkml:trace>
  <inkml:trace contextRef="#ctx0" brushRef="#br0" timeOffset="180298.5155">22599 17342 477 0,'6'0'622'0,"7"4"95"0,-6 0-145 15,-7 0-100-15,7-1-110 0,-7 1-113 0,6 0-86 16,-6-4-64-16,0 3-58 0,6 1-48 16,-6 0-73-16,0-4-128 0,0 3-238 15,8-3-76-15,-8 4-126 0,6-4-52 16,-6 0 90-16,6 0 262 0</inkml:trace>
  <inkml:trace contextRef="#ctx0" brushRef="#br0" timeOffset="181212.0525">23472 16830 288 0,'0'-8'568'0,"-7"1"82"16,1 3-100-16,0-3-160 0,-2 3-99 15,2 1-28-15,-7 3-45 0,0 0-42 0,0 7-34 16,0 0-31-16,-6 8-7 0,5 7-3 16,-5 7-3-16,6 8-4 0,0 7-1 0,7 3-3 15,-2 9-4-15,8-2-8 0,0 1-6 16,8-3-16-16,-2-1-13 0,7-4-16 0,0-2-7 16,0-9-3-16,7 1-5 0,-1-8-3 15,-6-4-6-15,0-2-29 0,7-5-41 16,-8-3-43-16,2-8-45 0,-1 4-62 0,0-7-122 15,-7-4-248-15,7 0-29 0,-7-4 27 0,2-3 149 16,-2-1 70-16,0-6 28 0,1-1 4 16,-7-7 54-16</inkml:trace>
  <inkml:trace contextRef="#ctx0" brushRef="#br0" timeOffset="181428.9147">23667 16855 547 0,'13'-14'595'0,"-7"6"84"0,1 1-140 16,6 7-89-16,-6 0-42 0,5 7-80 0,2 4-74 15,-1 4-52-15,0 3-33 0,6 8-28 16,-5 7-22-16,12 7-23 0,-7 4-26 16,1 4-18-16,6 3-19 0,0 0-9 15,-1 1-10-15,1-5-1 0,1 1-4 0,5-4-1 16,-6-7-29-16,-6-5-42 0,5-2-51 16,-5-4-65-16,0-8-143 0,-7-3-265 0,0-8-123 15,0 0 144-15,0-7 49 0,-6-4 25 16,-1-6 38-16,1-5 71 0</inkml:trace>
  <inkml:trace contextRef="#ctx0" brushRef="#br0" timeOffset="181603.6219">24143 16973 465 0,'-14'-30'622'15,"1"12"94"-15,-7 7-140 0,2 3-96 16,-2 8-82-16,1 8-82 0,-1 3-77 0,0 7-69 16,1 1-44-16,-1 6-33 0,0 1-25 15,1 3-21-15,-7 8-13 0,6-1-9 0,-6 5-9 16,7-5-6-16,-1 5 0 0,0-5-7 15,8-3-26-15,-1 0-41 0,0-3-67 0,0-5-102 16,7-7-247-16,-2 1-219 0,2-8 39 16,6-4 53-16,-6-3 39 0,6-8 91 0</inkml:trace>
  <inkml:trace contextRef="#ctx0" brushRef="#br0" timeOffset="181931.0347">24084 16533 354 0,'12'-7'600'0,"2"3"88"0,-1-3-123 0,0-1-168 16,-6 1-48-16,-1 3-89 0,0 1-80 15,8-1-61-15,-8 1-45 0,0 3-25 16,1 0-17-16,0 0-13 0,-1 7-8 0,1-4-2 16,-7 8-3-16,6-3-1 0,-6 6-3 0,6 1-2 15,-6 0 2-15,-6 3-1 0,6 0 2 16,-6 4-2-16,-1-3 0 0,1 3 2 15,-8 0 0-15,2-4 1 0,5 0 8 0,-6 0 18 16,0-3 20-16,0-4 15 0,0 0 0 16,-1-3-4-16,8-1 3 0,0-3-3 0,0-1-1 15,-1 1-6-15,0-4-6 0,7 0-11 16,-6 0-13-16,6 0-8 0,6 0-6 0,-6-4-4 16,7 4 1-16,0-3-7 0,5 3-21 15,2 0-45-15,-2-4-57 0,1 4-86 16,7 4-197-16,0-4-252 0,-1 3 18 0,7 4-73 15,-6-3-35-15,6 3 289 0</inkml:trace>
  <inkml:trace contextRef="#ctx0" brushRef="#br0" timeOffset="182141.8573">24344 17031 474 0,'0'26'628'0,"-6"-4"107"16,-1 0-136-16,1-4-7 0,0-3-78 15,6-4-111-15,-8 0-108 0,8-4-96 0,0 0-69 16,0 1-46-16,0-5-29 0,0 1-21 15,8-1-15-15,-2-3-9 0,7 4-13 16,0-4-27-16,0 4-33 0,7-4-36 0,-1 0-27 16,7 0-36-16,0 0-60 0,0 0-127 0,7-4-266 15,-1 4 0-15,1-7 58 0,-7 0 179 16,6-1 121-16,-5-3 7 0,-1-7-39 16,-7 0-32-16,7-4 43 0</inkml:trace>
  <inkml:trace contextRef="#ctx0" brushRef="#br0" timeOffset="182331.7777">24820 16954 580 0,'6'-7'602'0,"-6"0"86"15,0 3-145-15,0 4-88 0,0-4-63 16,0 8-84-16,0 0-71 0,0 7-52 0,0 0-35 16,0 7-28-16,0 0-28 0,0 8-28 15,0 3-22-15,0 4-14 0,7 4-12 16,-7 3-2-16,0 1-7 0,7 2-1 0,-1-2-3 16,-6-1-22-16,6 0-34 0,7-3-38 15,-6-4-44-15,0-4-64 0,-1-4-100 16,0-6-250-16,1-1-73 0,0-3 59 0,-1-8 165 15,0-3 113-15,1-4 51 0,0-4 13 16,6-3 24-16,-7-11 6 0,8-4 9 0,-2-8 41 16,1-6 2-16</inkml:trace>
  <inkml:trace contextRef="#ctx0" brushRef="#br0" timeOffset="182531.6787">25100 17009 606 0,'6'-29'614'16,"8"11"90"-16,-8 3-154 0,-6 4-64 0,6 4-95 15,1 7-92-15,-1 3-75 0,1 5-50 16,0 6-31-16,-1 5-20 0,-6 2-18 0,6 5-17 15,-6 11-13-15,0 0-10 0,0 6-11 16,0 8-15-16,0-3-5 0,-6 7-7 0,-7-4-5 16,0 1-2-16,0-1-6 0,-7-4-6 15,1-2-29-15,-1-5-44 0,0-4-57 16,2-6-87-16,4-4-147 0,8-8-346 0,-7-7-28 16,6-4 29-16,7-3 27 0,-7-8 43 15,7-3 229-15</inkml:trace>
  <inkml:trace contextRef="#ctx0" brushRef="#br0" timeOffset="182841.9328">25354 16793 319 0,'-13'7'641'0,"7"4"113"16,-2-3-137-16,2-1-110 0,0 0-93 0,0-3-92 16,6 0-81-16,0 3-65 0,0-3-51 15,0-1-29-15,6 1-22 0,0 0-20 16,0-4-12-16,2 3-12 0,4-3-12 0,-5 4-7 16,6-4-4-16,0 4-3 0,0-4 1 15,0 3-4-15,0 1-8 0,0-4-33 0,6 3-40 16,-5 1-40-16,-2 0-64 0,2-1-115 15,-1 1-259-15,0 0-60 0,0-4 34 0,-7 3-40 16,0-3-26-16,2 0 238 0</inkml:trace>
  <inkml:trace contextRef="#ctx0" brushRef="#br0" timeOffset="183114.2002">25790 16701 124 0,'7'-7'442'16,"-1"0"194"-16,1 0-27 0,-1 3-143 0,0-3-130 16,-6 7-14-16,8-4-45 0,-8 0-51 15,6 1-46-15,-6 3-32 0,6 0-14 0,-6-4-12 16,0 4-12-16,0 4-12 0,7-1-12 16,-14 1-10-16,7 3-15 0,0 4-14 15,-6 0-15-15,0 7-12 0,-2 4-5 0,-4 4-4 16,5 4-10-16,-6 2-25 0,0 5-32 15,7 3-32-15,0 1-43 0,-2-1-59 0,8-4-95 16,8-3-210-16,-2-3-124 0,0-5 8 16,1-6 150-16,6-5 162 0,0-3 57 15,-1-7-31-15,2-4-40 0,6-4 21 0</inkml:trace>
  <inkml:trace contextRef="#ctx0" brushRef="#br0" timeOffset="184026.8907">26201 16602 433 0,'0'-3'593'0,"0"-1"103"0,0 0-116 0,6-3-97 15,-6 3-63-15,0 1-85 0,6-1-74 16,-6 0-54-16,0 1-23 0,7-1-19 0,-7 4-17 16,0 0-16-16,7 4-18 0,-7 3-6 15,0 4-12-15,0 0-14 0,0 7-24 0,-7 5-15 16,0 6-13-16,1 0-10 0,-6 8-3 15,4 3-7-15,-4 4-4 0,-8 4-7 0,7 3-26 16,-7-3-42-16,8-1-71 0,-2-7-53 16,8-3-33-16,-1-8-58 0,1-3-130 15,0-4-250-15,6-7 29 0,0-1 153 0,6-7 145 16,-6-2 119-16,6-5 3 0,1-5-17 16,6-6-19-16,0-7-11 0,0-4-20 15</inkml:trace>
  <inkml:trace contextRef="#ctx0" brushRef="#br0" timeOffset="184383.6405">26305 16790 251 0,'6'-16'628'0,"1"10"132"0,-7-2-129 16,7 1-124-16,-1-1-69 0,0 1-84 0,0 3-86 15,8 1-72-15,-8-1-51 0,7 0-30 16,-6 1-20-16,6 3-21 0,7 0-17 0,-8 0-17 16,8 0-14-16,-1 3-9 0,1 1-5 15,-7 0-3-15,7 3-3 0,-7 0 1 16,-7 1-2-16,7-1-3 0,-7 4-2 0,-6 4-6 15,0-4 4-15,-6 7-3 0,-7-3-2 16,0 7-3-16,0-4 0 0,-7 4 5 16,1 0 3-16,0 0 4 0,-1 0 4 0,1 0 9 15,-1-8 3-15,7 5 18 0,6-8 13 16,-6 0 19-16,13 0 24 0,-6-4 9 16,6 1-3-16,6-5-6 0,1 1-11 0,-1 0-8 15,8-1-2-15,-8-3-10 0,6 0-5 16,8 0-10-16,-6 0-8 0,5 4-5 0,1-4-8 15,-1 0-7-15,-6 4-12 0,7-1-4 16,-7 1 5-16,-1 0-1 0,2-1-4 0,-1 1-21 16,0-1-47-16,-7 1-66 0,1-4-82 15,-1 4-101-15,0-1-78 16,2-3-338-16,-2 0-171 0,-6 0 204 0,0 0 60 0,6-3 6 16,-6-1 109-16</inkml:trace>
  <inkml:trace contextRef="#ctx0" brushRef="#br0" timeOffset="185041.0553">27438 17339 370 0,'6'0'637'0,"-6"3"115"16,0-3-135-16,0 0-60 0,0 0-79 0,7 0-107 16,-7 0-104-16,0 0-74 0,0 0-59 15,0 0-42-15,7 0-34 0,-7 0-23 16,0 0-10-16,0 0-9 0,0 4-10 0,0-4-17 16,0 0-22-16,0 0-21 0,0 0-20 15,0 4-2-15,6-4 3 0,-6 0 4 16,0 0 6-16,0 4 13 0,0-4 3 0,0 0 7 15,0 0 9-15,0 0 5 0,0 0 9 0,0 0 3 16,-6 0 4-16,6 0 4 0,0 0 4 16,0 0 2-16,-7 0 2 0,7 0 1 0,-7 0 3 15,7 0 4-15,-6 0 0 0,6 0-2 0,0 0 3 16,0 0 0-16,-6 3-2 0,6-3 0 16,0 0-4-16,0 4 0 0,0-4-1 0,0 4 0 15,6-4-3-15,-6 3 2 0,0-3-2 16,6 0-3-16,-6 0-4 0,0 0-4 15,7 0-1-15,-7 0 2 0,0 0 0 0,0-3 1 16,7 3 8-16,-7-4 10 0,0 0 18 16,0 1 11-16,-7 3 3 0,7-4-7 15,0 0-7-15,0 4-11 0,0-4-5 16,0 4-3-16,0 0-3 0,0 0-4 0,0-3-10 16,0 3-48-16,0 0-88 0,0 0-264 15,0 0-312-15,7 0-20 0,-7 0-55 0,0 0 110 16,6 0 291-16</inkml:trace>
  <inkml:trace contextRef="#ctx0" brushRef="#br0" timeOffset="185995.4524">28415 16998 126 0,'7'-7'388'15,"-1"0"153"-15,0-1-59 0,-6 1-104 16,6 0-97-16,-6-1-47 0,8 1-36 0,-8 0-25 15,0-1-28-15,0 5-32 0,0-1-25 16,-8-3-13-16,8 3-7 0,-6 1-4 0,0-2 4 16,-7 2 7-16,6 3 14 0,-6 0 5 15,1 0-2-15,-2 8-5 0,-5 6 4 0,-1 1 8 16,0 10 6-16,2 8-1 0,-2 7-13 16,0 5-13-16,1 6-12 0,5 0-9 0,2 0-9 15,-2 4-10-15,8-4-7 0,6-6-7 16,0-2-8-16,6-6-2 0,-6-7-2 15,14-1-3-15,-8-7-6 0,8-4-23 0,-8 0-42 16,6-7-55-16,2 0-69 16,-1-4-119-16,-1 1-263 0,8-8-193 0,-7 3-6 0,7-6 173 15,-7-1 152-15,0-3 132 16,7-4 64-16,-8-4 44 0</inkml:trace>
  <inkml:trace contextRef="#ctx0" brushRef="#br0" timeOffset="186211.0895">28630 17178 272 0,'13'-15'571'15,"-7"8"110"-15,8 3-99 0,-8 4-142 0,0 4-8 16,8 7-58-16,-8 0-71 0,1 7-63 16,5 1-45-16,2-1-34 0,-8 4-30 0,14 3-32 15,-7 4-29-15,6 1-22 0,-6-1-16 16,7 4-11-16,6 0-6 0,-7-4-2 0,1 0-5 16,0 1-14-16,-8-4-31 0,8-1-44 15,-7-6-50-15,0-1-63 0,0-4-118 0,0-2-224 16,-7-5-151-16,8 0-52 0,-8-7 2 15,0-3 96-15,2-1 274 0</inkml:trace>
  <inkml:trace contextRef="#ctx0" brushRef="#br0" timeOffset="186349.7104">29028 17317 537 0,'-14'-22'587'0,"-6"7"83"0,7 4-135 0,-6 0-107 16,0 8-45-16,-8 3-88 0,8 7-81 0,0 0-71 15,-1 4-47-15,-6 4-30 0,7 3-22 16,-8 4-20-16,1 0-8 0,0 0-2 0,0 4-10 15,0-4-36-15,-1 3-62 0,9-6-121 16,4-1-252-16,1-3-146 0,7 0 87 16,0-8 41-16,-2 0-45 0,8-3-6 0,0-8 196 15</inkml:trace>
  <inkml:trace contextRef="#ctx0" brushRef="#br0" timeOffset="186695.7059">28975 16881 549 0,'6'-11'582'0,"7"4"78"0,1-1-133 16,-8 1-113-16,0 3-55 0,2 1-90 16,4 3-88-16,-12-4-60 0,7 4-41 0,-1 0-23 15,1 0-20-15,-7 4-9 0,6-1-10 16,-6 5-6-16,7-5-8 0,-7 8 2 16,0 0-4-16,0 4 4 0,-7 4-1 15,1-1-4-15,-1 4 0 0,1 0 12 0,-7-1 21 16,-1 1 18-16,-5 0 13 0,6-7 10 15,0 4 14-15,7-8 1 0,-8 0-4 0,8-1-9 16,0-2-11-16,-1-1-17 0,7-3-9 16,-7-1-8-16,7 5-5 0,0-8-10 0,0 3-3 15,0-3-8-15,7 0 2 0,-7 0-19 16,7 0-46-16,5 0-55 0,2 0-56 0,-2 0-67 16,8 0-168-16,-1 4-280 0,1-4 53 15,6 4 114-15,-7-1 80 0,8 5-96 16,-1-5 23-16,-6 1 211 0</inkml:trace>
  <inkml:trace contextRef="#ctx0" brushRef="#br0" timeOffset="186857.973">29288 17302 376 0,'-7'11'671'0,"1"4"121"0,6-8-154 16,-7 0-50-16,7 1-142 0,0-1-129 0,0-3-101 15,0 3-75-15,0-7-51 0,0 4-36 16,7 0-18-16,-1-4-13 0,1 0-24 0,-1 3-26 15,8-3-32-15,-2 0-33 0,-6 0-37 16,14 0-66-16,-7 4-150 0,1-4-272 16,-2 0 24-16,8 4 109 0,-7-4 39 0,0-4-55 15,0 4 28-15</inkml:trace>
  <inkml:trace contextRef="#ctx0" brushRef="#br0" timeOffset="187097.5722">29633 17204 351 0,'6'-8'650'0,"-6"0"126"15,0 1-141-15,0 4-78 0,0-1-137 16,7 4-123-16,-7 0-86 0,0 4-44 0,0-1-40 16,0 8-23-16,0 4-22 0,0 0-19 15,0 3-23-15,0 8-14 0,0-1-6 16,0 1-9-16,0 3 1 0,0 4-5 0,0 0-3 16,0 4-7-16,7-8-22 0,-7 4-24 15,6-4-26-15,0-3-30 0,-6-4-31 16,6 0-45-16,2-8-120 0,-2 1-250 0,0-4-48 15,1-7 107-15,0 0 96 0,-1-4 30 16,1-4-30-16,5-7 2 0,2-3 81 0</inkml:trace>
  <inkml:trace contextRef="#ctx0" brushRef="#br0" timeOffset="187291.3091">29952 17046 576 0,'0'-4'608'15,"0"4"88"-15,0 0-149 0,0 4-56 16,0 7-75-16,7 0-90 0,-7 4-84 0,6 3-52 15,0 4-25-15,8 7-22 0,-8 0-27 16,1 5-23-16,-1 2-30 0,0 1-16 0,1-1-15 16,0 5-8-16,-7-1-11 0,0-4 1 15,0 1-6-15,-7-4 1 0,0 0-2 16,-5 0-22-16,-1-4-47 0,-7 1-56 0,-6-5-64 16,0-3-72-1,-1 0-175-15,-5-4-262 0,7-3 17 0,5-4-45 0,-6-4 13 0,-1-7 168 16</inkml:trace>
  <inkml:trace contextRef="#ctx0" brushRef="#br0" timeOffset="187500.6303">30291 16786 426 0,'13'0'650'0,"-1"4"110"0,2-1-151 0,-8 1-69 16,0-1-114-16,1 1-100 0,0 3-88 15,-7 4-64-15,0 4-47 0,0 3-29 0,-7 4-28 16,-6 7-25-16,1 8-17 0,-8 0-62 16,0 3-142-16,1 1-424 0,5-1-466 15,-5 0-131-15,-1-3 419 0,8-8 341 0</inkml:trace>
  <inkml:trace contextRef="#ctx0" brushRef="#br0" timeOffset="193863.1338">17864 10873 56 0,'-91'3'196'0,"0"1"56"0,-1 0-36 15,8-4-46-15,-8 0-50 0,2-4-33 0,-1 0-14 16,6 1-5-16,-6-5-2 0,12 1-2 0,1 0 1 16,0-1-4-16,0 1 6 15,-7-4 0-15,0 4-7 0,-6 3-8 0,-6 1-11 0,-7 3-13 16,5 3-8-16,2 8-7 16,6 0-3-16,-1 0-4 0,-5 7-2 0,12-3-6 0,-5 4-12 15,-1-1-26-15,6 0-21 0,6-3-12 16,8-4-6-16,6 3 11 0,6-3 11 15,0-3 10-15,1-1 3 0,-7-3 4 16,6 3 9-16,-6-7 6 0,0 4 5 0,0-1 4 16,-8 1 3-16,-4-4 0 0,6 4 2 15,-8-4 1-15,8 3 1 0,-2-3 0 16,2 0 0-16,0 0 1 0,6-3 1 0,0 3-2 16,6-4 2-16,0 0 1 0,13 1 2 15,7-1-1-15,7 4 3 0,6-4 1 16,6 4 1-16,7 0 1 0,7 0 3 0,-1 0-3 15,7 0 1-15,0 0-2 0,0 0 0 16,0 0 0-16,7-3-6 0,-1 3-20 0,0 0-45 16,1-4-50-16,0 4-25 0,6-4-1 15,-7 4-6-15,7-3 0 0,6-5-7 0</inkml:trace>
  <inkml:trace contextRef="#ctx0" brushRef="#br0" timeOffset="198014.1586">15129 13188 77 0,'0'0'78'0,"0"-4"6"16,0 4 6-16,-7-3 4 0,7-1-2 0,0 0-6 15,0 4-5-15,-6-3 6 0,6-1 5 16,0 0-10-16,0-3-13 0,0 3-11 0,0 1-10 15,0-1-6-15,0 0-3 0,0 1-2 16,0-1-3-16,0 4-5 0,0-3-5 16,6-1-1-16,-6 0-1 0,7 4 4 0,-7-3 1 15,6 3 3-15,1 0 7 0,6-4 3 16,-1 4 7-16,2 0 1 0,-1 0-2 16,6 0 2-16,8-4-2 0,-8 4 1 0,7 0-1 15,6-3-1-15,-6 3-2 0,7 0-5 16,-1 0-6-16,-5 0-2 0,-1 0-5 0,0 0-1 15,-6 0 0-15,-1 0 2 0,1 0 3 16,-8 0 1-16,2 0 3 0,-1 0 8 16,-1 0 11-16,-4 0 12 0,-2 0 7 0,-6 0 7 15,6 0-4-15,0 0-10 0,-6 0-14 16,8 0-17-16,-8 0-12 0,6 0-3 0,0 0-4 16,-6-4-3-16,7 4-5 0,-7 0 2 15,6-4-1-15,-6 4 1 0,0 0 0 16,7-3 0-16,-7 3-2 0,7 0-4 0,-7-4 0 15,0 4-1-15,6 0-1 0,-6 0 0 16,0-4 0-16,0 4 0 0,6 0-2 0,-6 0 2 16,0 0 0-16,6 0 0 0,-6 0 2 15,8 0 1-15,-8 0-2 0,6 0 0 16,-6 4-1-16,6-4 0 0,1 0 0 0,-7 4 0 16,6-4 0-16,1 3 0 0,0 1 0 15,-1 0 0-15,0 3 0 0,1-3 0 0,0 3 0 16,-1-3 0-16,0 3 0 0,-6-4 0 0,7 1 0 15,-7-4 3-15,7 4-2 0,-7-1-4 16,0 1-22-16,6 0-23 0,-6-4 1 16,7 3-3-16,-7 1 1 0,0-4-3 0,6 4-5 15,-6-4-20-15,0 0-43 16,6 0-76-16,-6 3-123 0,0-3-112 0,0 0-72 16,0 0 28-16</inkml:trace>
  <inkml:trace contextRef="#ctx0" brushRef="#br0" timeOffset="199498.5688">16757 13089 77 0,'0'0'80'0,"-6"0"3"0,-1 0 5 15,7-3-1-15,-7 3 2 0,7-4-5 0,-6 4-2 16,-1 0 4-16,7-4 10 0,-6 4 10 16,6-3 5-16,-6-1 5 0,-2 4 3 0,2-4-3 15,6 1-5-15,-6 3-16 0,6-4-26 16,-6 0-21-16,-1 4-19 0,7-3-10 0,0 3 3 16,-7 0 5-16,7-4 12 0,0 4 11 15,7 4 5-15,-7-4 3 0,13 0 1 16,-1 0 1-16,15 3-1 0,5-3-6 0,14-3-1 15,13 3 2-15,6-7 3 0,13 2 3 16,13-6 9-16,0 4 11 0,14-4 2 16,5 0 30-16,1 0 19 0,-1 0 1 0,1 0-8 15,-7 4-17-15,1 0-15 0,-7-1-22 16,-1 5-16-16,-12-1-10 0,0 1-6 16,-14 3-6-16,8-4 3 0,-8 4 0 15,0 4 1-15,-6-4-3 0,-6 0 2 0,-13 0-1 16,-1 0-10-16,-6 0-8 15,-6 0-3-15,-13 0-3 0,0 0 1 0,-2 0 1 0,-4 0 6 0,-8 0-4 16,1 0-2-16,-1 0-3 0,1 0-22 16,-7 0-31-16,0-4-62 0,0 4-121 0,0 0-153 15,0 0-74-15,-7 0-51 0,1-4-92 16,-1 4-16-16,-13 0 66 0,8 0 215 16</inkml:trace>
  <inkml:trace contextRef="#ctx0" brushRef="#br0" timeOffset="200024.3643">16835 13628 238 0,'-7'0'159'0,"1"-4"38"0,0 1 43 0,-1 3 26 16,1-4-3-16,6 0 8 0,-7 4-27 16,7-4-26-16,-7 1-32 0,7 3-45 0,-6-4-43 15,6 4-31-15,-6 0-15 0,6-4-9 16,0 4-6-16,0 0-3 0,-7 4-6 0,7 0-1 15,0-1-4-15,-7 9-7 0,7 2-6 16,-6 5-2-16,-7 6-2 0,6 1-1 16,1 7-1-16,-7 0 3 0,7 3-3 0,-8 1-4 15,8-4-30-15,0-4-40 0,-1-3-34 16,7 0-44-16,-7-8-62 0,7-4-103 16,7-3-116-16,-7-3-28 0,7-5 49 15,5-3 62-15</inkml:trace>
  <inkml:trace contextRef="#ctx0" brushRef="#br0" timeOffset="200619.4543">17011 13551 77 0,'26'-22'278'16,"-6"4"79"-16,-1 3-35 0,-6 4-72 0,0 3-30 15,0 5-7-15,0 3-27 0,7 0-35 16,-7 3-37-16,6 1-27 0,0 4-28 0,-5-1-19 16,6 4-14-16,5 4-7 0,-5-1-6 15,0 4-5-15,-1 4-2 0,1 0-11 16,6 4-23-16,-14 4-30 0,8-5-29 0,-7 4-39 15,-7 1-46-15,2-4-47 0,-8-1-11 16,0 1-17-16,0-1-19 0,-14-3 27 0,8 0 51 16,-14-4 22-16,7-3 62 0,-7 0 74 15,-5-4 48-15,5 0 24 0,-6 0 14 16,0-4 12-16,0-3 17 0,-1-1 23 0,-5-3 43 16,7 0 40-16,5-3 15 0,-6 3-12 15,13-7-13-15,-1 3-22 0,8-3-26 16,0-1-18-16,12-3-13 0,0 0-14 0,1 0-13 15,13 0-10-15,-7 4-6 0,6-1-5 16,1 1-2-16,-1 0-1 0,1 3-6 0,0 4-5 16,-1 0 1-16,0 4 0 0,1-1 2 15,-7 5-3-15,0 3-1 0,-6 0-2 16,-1 4-9-16,0-1-4 0,-6 5-8 0,0-1-3 16,0 0-1-16,-6 0-3 0,-7 1-3 15,6-1-2-15,-5 1 4 0,-2-1-6 0,1 0-1 16,1-3-7-16,-8-1-17 0,6-3-16 15,-5 0-22-15,0-3-5 0,6-5-19 0,-7 1-41 16,7-4-56-16,-6 0-61 0,-1-7-31 16,7-1 36-16,0-3 63 0,0-3 36 15,7-1 38-15,-1-3 31 0,1 3 26 16,6-3 20-16,0 3 21 0,-7 0 17 0,7 4 11 16,0 0 15-16,0 4 26 0,0 0 24 15,0 3 18-15,0 0 17 0,-7 4 16 16,7 4-6-16,-6 0-23 0,0 3-26 0,-2 4-23 15,2 4-19-15,-6 0-13 0,-2 3-11 0,1 4-5 16,7 0-5-16,-8 3-4 0,8 1-7 16,0-4-29-16,-1 0-53 0,7 0-75 15,0-4-103-15,7-3-85 0,-1 0-42 0,8-8 31 16,5-4 36-16</inkml:trace>
  <inkml:trace contextRef="#ctx0" brushRef="#br0" timeOffset="200947.4281">17740 13595 108 0,'13'-8'300'0,"1"5"73"15,-8-1-40-15,0 0-87 0,1-3-70 0,0 7-49 16,-7-4-42-16,6 4-21 0,-6 0-8 16,6 4 11-16,-6 0 9 0,0-1-1 0,-6 5-2 15,6 3-3-15,-6 7 2 0,-1 1 0 16,-6 6-1-16,0 8-7 0,6 4-3 15,-6 3-3-15,1 0-2 0,-2 4 1 0,8 1 6 16,6-2 12-16,-6-3-2 0,12 1 4 0,0-4 8 16,8-5 12-16,-2-2 13 0,8-5-18 15,-1-3-15-15,7-4-19 0,7 1-15 16,-7-8-13-16,7-4-7 0,-1 1-7 0,1-5-3 16,5 1-3-16,-4-4-1 0,-9 0-4 15,8 0-3-15,-7-4-15 0,-6 1-44 0,0-1-72 16,-1 0-106-16,-6 1-115 0,0-1-29 15,-1-3-91-15,-4 3-58 0,-8-4 9 0,0-3 86 16,0 0 92-16</inkml:trace>
  <inkml:trace contextRef="#ctx0" brushRef="#br0" timeOffset="201326.2996">18014 13891 121 0,'-20'-18'235'0,"1"0"65"0,-1 3 10 0,0-3-40 15,8 3-60-15,-1 4-43 0,6 0-52 16,1 1-39-16,6 2-28 0,0-3-15 15,6 0-12-15,1 4-9 0,6-4-3 0,-1 3-4 16,2-3-2-16,5 4-2 0,-5 0 1 16,4-4-1-16,-4 3-1 0,6 5 0 0,-1-4 0 15,-6 3 0-15,0 0 0 0,0 1-2 0,0-1 1 16,-6 4 1-16,6-4-1 0,-7 4 2 16,1 4-1-16,-1-4 0 0,0 4-3 15,2 3 5-15,-2 0-1 0,0 4-1 0,1 7 10 16,-1 8 13-16,1 3 20 0,-1 12 16 15,7 3 11-15,-7-1 12 0,2 9 12 0,-2-1 12 16,0 0 12-16,1-3 8 16,-7 0 24-16,0-1 36 0,0-6 4 15,-7-5-31-15,-5 1-34 0,4-8-27 0,-4-3-21 0,5-4-24 16,-6-4-19-16,0-3-7 0,1-4-8 16,-2 0-5-16,1-4-9 0,-6-3-13 0,-1 3-25 15,7-7-50-15,-13 0-81 0,7 0-95 16,-7-4-83-16,0-3 12 0,-1-4-36 15,1 0-54-15,-6-4 6 0,-1-3 18 16,-6-4 58-16,7-4 22 0</inkml:trace>
  <inkml:trace contextRef="#ctx0" brushRef="#br0" timeOffset="201555.1725">17597 14144 117 0,'-25'-25'140'0,"-2"3"50"0,7 4-22 16,1 3-6-16,0 3-8 0,5 2-17 0,-5 2-24 16,6 5-23-16,6-5-8 0,1 8 5 15,0-3 14-15,-2 3 17 0,8 0 10 16,0 0-7-16,0-4-15 0,8 4-18 0,-2-4-14 15,14 1-12-15,5-5-8 0,8-3-2 16,19-3 3-16,13-4 5 0,20-4 8 0,6 0 7 16,13-8-4-16,1 4-13 0,-14 1-18 15,-7 7-8-15,-6 3-5 16,-19 0-8-16,-6 8-7 0,-8 4-3 0,-13-1-3 16,-12 4-7-16,-1 0-31 0,-5 0-31 0,-8 4-47 15,0-4-66-15,-6 3-103 0,0 1-122 0,-6-1-55 16,0 1 0-16,-8 3 48 0,8-3 99 15</inkml:trace>
  <inkml:trace contextRef="#ctx0" brushRef="#br0" timeOffset="201834.1931">18085 13807 17 0,'-26'4'145'0,"7"3"21"0,-1 1-23 0,0-5-31 16,8 1-23-16,-1 3-5 0,6-3-8 15,1 3-5-15,-1 0-3 0,1-3-3 0,6 7-8 16,-6-7-12-16,6 3-10 0,0 5-11 15,0-6-9-15,-8 2-5 0,8-1-1 16,0 4-2-16,0 0-4 0,8 0-3 0,-8-3 0 16,0 3 0-16,0-4-2 0,0 4 2 15,6-4 2-15,-6-3 4 0,0 3 22 16,0-3 28-16,0-1 21 0,0 1 12 16,0-4 9-16,0 4-9 0,0-1-16 0,6-3-21 15,-6 4-15-15,0-4-14 0,7 0-8 0,-7 0-28 16,6 4-97-16,1-4-155 0,0-4-160 15,5 4-63-15,8-4 149 0</inkml:trace>
  <inkml:trace contextRef="#ctx0" brushRef="#br0" timeOffset="202162.4053">18385 13455 193 0,'7'-11'281'16,"-7"1"56"-16,0 2-37 0,6-3-55 15,-6 4-31-15,7-4-40 0,6 4-47 16,-7-4-32-16,14 3-25 0,-7-2-24 0,6 2-14 16,1 5-12-16,6-5-9 0,-7 8-1 15,1 0-3-15,-1 4-1 0,-5 3-1 0,-2 4 0 16,2 4-3-16,-14 3-2 0,0 0 0 16,-7 4 2-16,-6 4 1 0,1-4 1 15,-8 4 6-15,0-4 12 0,1 3 20 0,-1-7 20 16,0 4 16-16,1-3 3 0,6-4 1 15,0-4-2-15,7 0 4 0,-8-4 42 0,14 0 58 16,-6 0 10-16,12-3-30 0,-6-4-38 16,6 4-36-16,8-4-28 0,-1 0-17 15,0 0-14-15,0 0-11 0,7-4-7 0,-1 4-1 16,0-4 0-16,-6 1-11 0,7 3-40 0,-6-4-81 16,-2 4-114-16,1-3-148 0,-6 3-56 15,-1 0-160-15,1 3-109 0,-7-3 41 16,0 4 285-16</inkml:trace>
  <inkml:trace contextRef="#ctx0" brushRef="#br0" timeOffset="202832.7906">16718 12019 17 0,'0'-3'176'16,"0"-5"51"-16,6 5-43 0,-6-1-46 15,0 4-28-15,0-4-21 0,0 4-15 0,0 0-7 16,0 4 0-16,0 0 4 0,-6 7 3 16,0 0-5-16,-2 3-12 0,2 5-10 0,-6 3-12 15,-2 0-11-15,-5 3-4 0,5 1-5 16,-4-4-5-16,4 0-38 0,1-4-77 15,7 1-149-15,-8-8-122 0,14-4 2 0</inkml:trace>
  <inkml:trace contextRef="#ctx0" brushRef="#br0" timeOffset="203020.1732">16959 11646 41 0,'25'-4'212'0,"-5"-3"59"0,0 7-13 0,-7 0-10 16,7 4-21-16,-1-1-33 0,1 8-16 15,-1 0-28-15,-6 0-28 0,7 7-29 16,-1 1-20-16,-6 3-18 0,0 0-17 0,1 4-12 16,-2-1-8-16,-5 4-4 0,0 1-3 15,-1-1-4-15,0 0-18 0,1 1-40 16,-7-5-63-16,0 1-89 0,0-1-82 0,-7-2-77 16,7-1-39-16,-12 0 29 0,5-4 84 15</inkml:trace>
  <inkml:trace contextRef="#ctx0" brushRef="#br0" timeOffset="203439.2566">16894 12210 74 0,'-26'7'238'16,"0"1"80"-16,6-1 24 0,7-3-57 0,-7-4-69 15,14 0-44-15,0 0-48 0,-1 0-28 16,7 0-19-16,0-4-16 0,7 0-14 0,-1 4-13 16,0-3-10-16,8 3-4 0,-1 0-3 15,6 0-3-15,0 3 2 0,8 1 0 16,-1 3 1-16,6 1-3 0,-5 6-2 0,5 1 1 15,-6 3 2-15,-7 0 3 0,1 5 3 16,0-1 6-16,-14 3 2 0,1 1 0 16,-1-1-4-16,-12 1-7 0,-1-4-4 0,-6 4-5 15,0-1-1-15,-7-3 0 0,1 0-4 16,-1 0-6-16,0-4-14 16,8-2-12-16,-8-2-19 0,7-3-25 15,1-4-26-15,-2 1-34 0,1-5-37 0,0 1-32 0,7-8-4 16,-7 1-7-16,7-5 12 0,-2-3 42 0,2-3 58 15,0-4 59-15,6-1 43 0,-7-3 33 16,7 0 23-16,-7 4-1 0,7 0-12 16,0 3 2-16,-6 4 17 0,6 4 24 0,-6-1 16 15,6 12 4-15,-7 3-8 0,1 4 1 0,-1 4-10 16,-6 7-11-16,7 3-8 0,-8 1-10 16,2-1-14-16,-2 5-14 0,1-1-9 15,-7 1-9-15,8-1-4 0,6-4-12 0,-1-2-36 16,0-5-66-16,7-3-105 0,0-4-94 15,7-4-92-15,6-7 3 0,-1-4 48 0</inkml:trace>
  <inkml:trace contextRef="#ctx0" brushRef="#br0" timeOffset="203969.8858">17382 12100 115 0,'20'-11'251'0,"0"-3"54"0,-1-1 0 0,0 4-32 0,1-4-43 16,-1 4-33-16,1 4-54 0,-1-4-43 15,1 3-34-15,0 1-22 0,-1 4-16 16,-6-5-9-16,6 5-7 0,-5 3-3 0,-2-4-3 16,-4 4-4-16,4 0 2 0,-5 4 0 15,-1-4-3-15,1 3 0 0,-7-3 2 16,7 4-2-16,-7 0-1 0,0-1 1 0,0 4-1 16,0 1-1-16,0 3 1 0,0 0 0 15,-7 7 0-15,7 1 0 0,0 6 5 0,-7 4 9 16,7 4 11-16,0 4 16 0,0 3 15 15,0 4 18-15,0-4 13 0,0 1 9 16,7-1 7-16,0-3 6 0,-7-4 31 0,6-4-5 16,0 1-18-16,0-9-22 0,-6 1-21 15,8-7-12-15,-2 0-1 0,-6-5-9 0,0 1-10 16,0-3-12-16,0 0-7 0,-6-1-5 16,-2-4-7-16,2 1-2 0,-6 0-6 0,5-1-4 15,-13-3-7-15,0 0-1 0,2 0 1 16,-9-3 0-16,1-5 6 0,-6 1-2 15,5 0 0-15,-5-5 2 0,6 5 2 0,7-4 0 16,-1 4 3-16,6 0 9 0,2-4 2 16,5 3 6-16,7 1 6 0,7-4 4 0,5 0-1 15,-4 4-4-15,11-4 0 0,-6 0-1 16,13 0 0-16,-7 0 0 0,7 4-3 0,7-5 0 16,-1 1-9-16,1 4 0 0,7 0 0 15,-1-1-5-15,-7 5 0 0,1-5-1 0,-1 5-2 16,-6-1 0-16,0 0 0 0,-7 1-5 15,1-1-11-15,-7 4-37 0,1-3-71 0,-2 3-109 16,-6-4-143-16,2 4-77 0,-2 0-136 16,0-4-108-16,-6 4 16 0,7-3 251 15</inkml:trace>
  <inkml:trace contextRef="#ctx0" brushRef="#br0" timeOffset="204658.082">18314 11771 62 0,'6'0'248'0,"0"0"65"16,1 0-3-16,-1-4-46 0,1 0-46 15,0 1-26-15,-1-1-33 0,8-4-33 16,-2 5-27-16,1-5-27 0,0 1-22 0,0 3-18 16,1 1-11-16,5-1-5 0,-6 4-7 15,0 0-4-15,-7 0 1 0,8 4 0 0,-8-1 0 16,0 1-1-16,1 0-2 0,-7 3-2 15,-7 0-2-15,7 5-1 0,-6-1-2 0,0-4-3 16,-8 4-2-16,8 0 0 0,-7 0-2 16,7-4-9-16,-1 0-7 0,0 1-14 15,1-5-11-15,0 5-15 0,6-5-19 0,0-3-9 16,0 4 1-16,0-4 15 0,0-4 16 16,6 4 18-16,-6-3 11 0,6-1 11 0,-6 0 7 15,0 1 6-15,0-5 3 0,0 1 3 16,-6 3 5-16,6-3 10 0,-6 0 13 15,-8 0 5-15,8 3 0 0,-1 0-1 0,-6 4 9 16,7 0 2-16,-7 0-2 0,7 4-3 16,-8 3 0-16,8 0 2 0,-8 1 1 15,8 3 5-15,-1 0 4 0,1 0 3 0,0 3 2 16,6 1-1-16,0-4 0 0,-7 0 5 16,7 4 7-16,0-4 3 0,7-4-4 0,-7 4-15 15,12-4-12-15,-5 1-9 0,6-1-7 16,0-3-7-16,1 3-6 0,5-3-4 0,-6-1-23 15,6 1-25-15,-5 0-32 0,5-1-34 16,-6-3-18-16,0 4-23 0,-7-1-19 0,1 1 9 16,-7 3 32-16,0-3 30 0,0 3 26 15,-13 1 24-15,0-1 17 0,0 4 11 0,-14 0 8 16,2 0 6-16,-15 8 6 16,1-1 15-16,-6 4 32 0,-1-4 33 0,7 4 24 15,1 0 5-15,5-7 34 0,13-1 57 0,0 1 37 16,14-8 19-16,0 1 2 0,12-1 15 15,7-3 3-15,7-4-57 0,6-4-55 16,0 0-46-16,0-3-33 0,7 0-27 0,-1-1-18 16,7 1-13-16,-7 0-10 0,7 0-3 15,-6-1-1-15,7 5-1 0,-8-5-19 0,1 8-35 16,-7-3-76-16,-1-2-97 0,1 5-97 16,-6 0-16-16,-7 0-42 0,0-3-89 0,0-1-43 15,-7 4 13-15,-6-7 76 0,0 0 107 16</inkml:trace>
  <inkml:trace contextRef="#ctx0" brushRef="#br0" timeOffset="204961.3351">18580 12071 96 0,'-12'-4'206'0,"-2"1"42"0,8 3-15 16,-7 0-14-16,7 0-18 0,-1 3-25 15,0 5-10-15,7-1-2 0,-6 8-13 16,6 3-17-16,0 0-16 0,0 8-15 0,0 3-14 16,0 0-12-16,0 1-17 0,0 6-14 15,0-3-13-15,0 0-9 0,0 0-6 16,-6 0-5-16,-1-4-4 0,0-3-1 0,1 0 0 15,-1-4-2-15,-5-4 0 0,-8 0 0 0,6-3-1 16,-5 0 0-16,0-4-3 0,6-1 2 16,-7-6-2-16,0 0 0 0,7-4 12 15,1-4 19-15,5 0 15 0,-6-6 12 16,7 2 22-16,6-6-5 0,0-1-11 0,6-3-14 16,0 0-14-16,8-1-12 0,-2-3-7 15,1 4-7-15,7-4-2 0,0 0-2 0,-1 0-8 16,1 4-42-16,-8-1-108 0,8 1-104 0,-6 4-151 15,-2 2-236-15,1-3-97 0,1 5 230 16</inkml:trace>
  <inkml:trace contextRef="#ctx0" brushRef="#br0" timeOffset="205133.6665">18783 12148 204 0,'6'0'366'0,"0"-4"135"0,0 0-19 16,-6 1-87-16,8 3-114 0,-2-4-94 15,-6 0-67-15,0 4-45 0,6 0-30 16,1 0-43-16,-7 0-70 0,7 4-85 0,-1-4-106 16,1 4-117-16,-1 3-76 0,7-3-54 15,-6 3 56-15</inkml:trace>
  <inkml:trace contextRef="#ctx0" brushRef="#br0" timeOffset="205329.2903">19375 11752 169 0,'0'-7'345'0,"6"-4"116"0,-6 3-53 0,0 1-77 15,0 3-96-15,0 1-74 0,0-1-38 16,0 8-19-16,0-4-14 0,0 7-17 0,-6 0-20 16,0 4-14-16,-1 4-11 0,-6 4-9 15,0 3-15-15,0 3-38 0,0 1-62 16,0-1-74-16,-7 4-91 0,8 1-95 0,-2-4-38 15,8-4-24-15,0-1 52 0,-2-6 86 16</inkml:trace>
  <inkml:trace contextRef="#ctx0" brushRef="#br0" timeOffset="205461.7108">19375 11887 272 0,'20'-21'208'0,"-1"-1"53"0,-6 3-15 16,0 5-50-16,1-1-45 0,-8 8-32 15,7 0-7-15,-6 7-8 0,-1 0-14 16,0 3-17-16,1 5-21 0,-1-1-14 0,1 4-12 15,0 0-5-15,-7 3-16 0,6 5-55 16,-6 2-102-16,0 6-109 0,0-2-95 0,0 8-42 16,0 0 32-16</inkml:trace>
  <inkml:trace contextRef="#ctx0" brushRef="#br0" timeOffset="205866.3207">19284 12276 117 0,'-13'4'288'0,"7"-1"71"16,-1-6-29-16,0-1-64 0,1 0-47 15,6-3-48-15,6 0-44 0,1-1-31 16,6 1-21-16,0-4-13 0,0 0-13 0,6 4-9 16,1 0-3-16,-1-1-7 0,1 5-1 15,0 3-5-15,-1 0-4 0,-6 3-4 16,6 5 0-16,-5-1-1 0,-8 4 0 0,-6 3-2 16,7 1 0-16,-7 0-3 0,-7-1-2 15,7 4-2-15,-12-3 0 0,4 4-1 0,2-1-6 16,-7-3-14-16,0-1-20 0,0 1-20 15,7-4-26-15,-8 0-23 0,2-4-16 0,-2 0-4 16,8-3 7-16,-7 0 26 0,7-4 28 16,-8-4 22-16,8 0 17 0,0-3 39 0,-8-4 48 15,8 0 28-15,-1 0 16 0,1 0-2 16,6 0-27-16,-6 4-24 0,-1 0-13 0,0 3 7 16,1 0 6-16,6 8 6 0,-6 0 2 15,-2 3-4-15,-4 4 2 0,5 4 0 16,-6-1-7-16,0 1-9 0,7 3-13 0,-8-3-7 15,8 3-4-15,0-3-3 16,-1 0-3-16,1-1-10 0,6-3-26 0,6 0-59 16,1 0-81-16,-1-4-107 0,14-3-143 0,-7 3-88 15,13-7-40-15,-6 0 114 0</inkml:trace>
  <inkml:trace contextRef="#ctx0" brushRef="#br0" timeOffset="206162.1109">20079 11895 176 0,'6'8'298'16,"-6"-5"59"-16,-6 1-59 0,6 3-85 0,-7-3-67 15,7-1-37-15,-6 1-33 0,-1 0-9 16,0 3-1-16,1-3-7 0,0 3-10 16,-2 0-11-16,-4 1-9 0,-1 3-4 15,-7 0-3-15,8 3-1 0,-2 4 7 0,2 1 10 16,-2 7 6-16,8-1 4 0,-1 1 6 15,1 3 6-15,6 0 10 0,6 1 7 0,1-1 5 16,-1-3-1-16,8-4-11 0,-2-4-11 16,-6 0-1-16,14-6-9 0,-7-2-15 0,1-2-8 15,4-1-8-15,2-3-14 0,-6-4-50 16,5 3-67-16,-6-6-51 0,6 3-87 0,-5-4-120 16,-1 0-101-16,-1 1-42 0,-5-5 71 15,0-2 115-15</inkml:trace>
  <inkml:trace contextRef="#ctx0" brushRef="#br0" timeOffset="206723.7562">20014 11891 64 0,'-20'-15'235'0,"7"1"41"15,-1 3-12-15,8 0-55 0,0 0-52 16,6 4-45-16,0-1-32 0,0 1-22 16,6 0-11-16,0 0-9 0,8-1-4 0,-1 5-11 15,0-5-5-15,0 1-7 0,-1 3-2 16,8 1-3-16,-6-1 1 0,5 0-2 0,-6 0 3 15,6 4 2-15,1 0 2 0,-1-3 6 16,1 3 2-16,0 0 3 0,-1 0-2 16,-6 0-4-16,0 3-1 0,1-3-1 15,-2 0-1-15,2 4-4 0,-8 0-1 0,0 0-2 16,1-1 3-16,-1 5 9 0,-6-1 10 16,0 4 27-16,0 3 12 0,0 5 9 0,0-1 9 15,0 8 8-15,0 3 12 0,0 8 9 16,0 7 7-16,0 7 14 0,0 4 37 15,0 7 5-15,-6 1-20 0,6-5-33 0,-7 0-27 16,1-6-26-16,0-5-19 0,-1-3-14 16,0-3-10-16,-5-8-3 0,4-4-7 0,-4-7 1 15,-1 0-6-15,-7-7-3 0,8-1-10 0,-15-3-25 16,8-3-45-16,-8-1-88 0,1-3-97 16,-13-4-81-16,7 0 59 0,-13-8 38 15,5 1 43-15,-5-8 52 0,-1-3 46 16,7-4 44-16,0-4 48 0,-7-3 44 0,7 0 32 15,0 0 27-15,7-1 15 0,-8 4 13 16,8 1 6-16,6 3 6 0,0 4 34 0,6-1 26 16,8 1-20-16,-2 7-39 0,8-4-33 15,-1 4-26-15,7 0-21 0,7-3-16 0,5 3-7 16,2 0-8-16,6 0-5 0,5 0-10 16,8 0-1-16,6 4-3 0,0-4-3 0,6 0-1 15,8 3-3-15,-1 1-2 0,-1-1 5 16,2 1-3-16,-7 3-4 0,-1 1-4 0,1-1-12 15,-7 0-17-15,0 1-31 16,-7-1-46-16,1 0-69 0,-13 1-87 0,6 3-54 16,-7-8-65-16,1 5-130 0,0-5-26 0,-8-2 19 15,2 2 93-15</inkml:trace>
  <inkml:trace contextRef="#ctx0" brushRef="#br0" timeOffset="207030.6139">20274 12008 151 0,'-7'-3'105'0,"-5"-1"38"0,4-3-15 16,-4 3-24-16,5 1-20 0,-6-1-7 15,7 0-16-15,-1 1-18 0,1-1-17 0,0 0-11 16,6 1-3-16,-8 3 1 0,8-4 2 16,0 4 2-16,0 0 4 0,0 0 4 15,0 0 7-15,0 0 5 0,0 4 1 0,8-1 1 16,-8 1 2-16,6 0 5 0,-6 3 9 16,6-3 3-16,-6 3 0 0,0 0-1 0,7 0 6 15,-7 1 7-15,0-5 0 0,0 5 2 16,0-1 5-16,0 0 8 0,0 1 7 0,0-1 7 15,0 1 7-15,-7-1 7 0,7 0-5 16,0-3-13-16,0 0-20 0,0-1-22 16,0 5-15-16,0-5-10 0,0 1-7 0,0-1-2 15,0 1-7-15,0 0-8 0,7-1-29 16,-7 1-56-16,6 0-72 0,-6-1-96 0,7 1-119 16,-1 0-100-16,1 3-70 0,-1 0 54 15</inkml:trace>
  <inkml:trace contextRef="#ctx0" brushRef="#br0" timeOffset="207327.0888">20971 12159 188 0,'-20'11'412'0,"7"-1"137"0,-7 1-12 0,2-3-87 15,4-4-121-15,1 0-93 0,0-1-19 16,6 4-49-16,1-3-40 0,6 3-31 0,0 1-28 16,6-1-17-16,-6 0-18 0,14 1-7 15,-8-1-4-15,7 0-7 0,1 1-19 16,-2-1-52-16,1 0-88 0,7 0-105 0,-7 1-45 15,0-1-44-15,-1-3-99 0,2 4-103 0,-1-1-59 16,-7-4 125-16</inkml:trace>
  <inkml:trace contextRef="#ctx0" brushRef="#br0" timeOffset="207665.4948">21563 12005 51 0,'7'-15'254'0,"0"-3"71"0,-7 3-9 0,0 1-81 15,0 3-69-15,0 3-46 0,0 5-25 16,0-1-21-16,0 8-14 0,-7 3-15 16,0 4-10-16,-5 0-9 0,5 7-10 0,-13 4-5 15,7 0-7-15,-6 7 2 0,5-3-2 16,-5 4 0-16,6-1-15 0,0 0-33 0,7-7-57 16,6 0-66-16,-6-7-95 0,12-4-84 15,0-4 21-15,7-7 32 0</inkml:trace>
  <inkml:trace contextRef="#ctx0" brushRef="#br0" timeOffset="207833.2397">21804 11628 95 0,'-6'-8'272'0,"6"1"51"0,-6 3-34 0,-1 8-48 16,7 0-30-16,0 3-7 0,0 4-28 0,0 4-30 16,7 3-17-16,-1-4-14 0,0 5-19 15,1-1-20-15,6 4-20 0,-6 0-16 16,5 0-13-16,2 0-8 0,-2 0-5 0,2 4-24 15,-8-1-59-15,7 5-82 0,-7-5-122 16,2 5-142-16,-2-5-94 0,-6 1 6 16,-6 3 147-16</inkml:trace>
  <inkml:trace contextRef="#ctx0" brushRef="#br0" timeOffset="208255.5108">21661 12199 156 0,'-25'4'340'0,"5"-4"114"16,0-4-37-16,1 1-36 0,-1-5-91 0,7 0-89 15,6 1-70-15,1 0-45 0,6 0-31 16,6-1-19-16,8 1-14 0,-2 0-9 0,2-1-5 16,5 5-2-16,1-5-4 0,0 8-1 15,-2-3-1-15,2 6 1 0,-1-3-1 0,-5 4 0 16,5 3 0-16,-6 4 0 0,0 0 0 16,1 4 0-16,-8-1 2 0,-6 9-1 0,6 2-1 15,-6 1 2-15,-6 0-1 0,6 3 1 16,-6-3 0-16,-1-1-1 0,0 1 1 15,1-4-3-15,-7-4-5 0,6-3-6 0,0-1-10 16,1-3-9-16,-6-3-5 0,4-4-6 16,-4-1 0-16,5-3 8 0,-6-3 6 0,0-5 6 15,7 1 5-15,-8-4 3 0,2-8 2 16,-2 1 3-16,1-7 5 0,1 3 1 16,5-4 0-16,-6 4-1 0,7 3 0 0,-1 1 0 15,0 4 3-15,1 6 1 0,-1 1 6 0,1 7 10 16,-1 7 4-16,1 1 2 0,-7 6 3 15,7 4 8-15,-8 1 3 0,1 3 3 16,7 0-1-16,-7 0-5 0,0 0-7 0,7 0-7 16,-2-4-5-16,2 0-2 0,6-3-3 15,0 0-18-15,0-4-45 0,6 0-78 16,8-4-120-16,-1-3-174 0,6-1-119 16,0-6-42-16,8-1 233 0</inkml:trace>
  <inkml:trace contextRef="#ctx0" brushRef="#br0" timeOffset="208539.1126">22287 11807 99 0,'-8'0'248'0,"8"0"38"0,-6 0-24 0,6 0-73 16,0 0-62-16,0 4-42 0,-6-1-28 0,6 1-5 16,0 0 16-16,0 3 26 0,-6 0 17 15,6 1 10-15,-7 3 0 0,0 3-11 16,7 4-14-16,-6 1-13 0,-1 3-10 0,7 0-14 15,0 7-14-15,0 0 0 0,13 4 4 16,-6 1 3-16,12-2 4 0,-5-2 1 16,11-1 0-16,-5-4-8 0,6-2-3 0,0-5-5 15,7-3-11-15,-7-8-6 0,6 4-6 16,1-7-4-16,-7-1-15 0,7-3-63 0,-7 0-56 16,-1 0-76-16,1-7-132 0,-6 3-160 15,0-7-72-15,-7 0 46 0,-7-3 131 16</inkml:trace>
  <inkml:trace contextRef="#ctx0" brushRef="#br0" timeOffset="209362.7142">22514 12016 36 0,'-20'7'164'16,"1"-3"38"-16,0-1-36 0,6 1-49 15,7 0-9-15,-8-1-9 0,14 1-8 0,-6 0-2 16,6 0 4-16,6-4-1 0,-6 3 0 16,6 1-3-16,2-4 2 0,-2 4 5 0,0-4-6 15,1 0-13-15,-1 3-4 0,1 1-6 16,6 0-7-16,-7-1-10 0,0 5-11 16,8-5-11-16,-8 8-6 0,1-4-7 0,-7 4-6 15,6-3-2-15,1 3-1 0,-7 0 1 16,0 0-1-16,6 0 0 0,-6-4-3 15,0 4 1-15,7-3-1 0,-7-5-4 0,6 5-22 16,1-5-55-16,0 1-96 0,-1-4-134 16,7 0-112-16,0-4-46 0,6-3 65 15</inkml:trace>
  <inkml:trace contextRef="#ctx0" brushRef="#br0" timeOffset="210649.4531">24260 11880 82 0,'0'0'303'0,"0"0"88"15,0 0-32-15,0 0-58 0,0 0-25 0,-6-4-67 16,6 1-64-16,-8 3-49 0,8-4-35 16,-6 4-23-16,6 0-13 0,-6 4-8 15,6-4-12-15,-6 3-33 0,-2 1-49 16,2 3-71-16,6-3-81 0,-6 3-52 0,-1 5-23 16,1-5-14-16,-1 0 54 0,0 1 10 15,7-1 32-15</inkml:trace>
  <inkml:trace contextRef="#ctx0" brushRef="#br0" timeOffset="214325.4134">6317 13525 61 0,'0'0'56'0,"-6"4"0"0,6-4-14 16,-7 4-13-16,7-4-10 0,-7 0-7 15,7 3-4-15,-6-3-3 0,6 0-1 0,-7 4-2 16,7-4-1-16,0 4 0 0,-6-1-1 16,6-3 0-16,0 4 0 0,-6-4 0 0,6 3 0 15,0 1 1-15,0-4-1 0,-8 4 0 0,8-1 0 16,0 1-6-16,0-4-26 0,-6 7-45 15</inkml:trace>
  <inkml:trace contextRef="#ctx0" brushRef="#br0" timeOffset="215993.2675">1498 15683 5 0,'-7'4'138'0,"0"-1"42"16,1-3 16-16,0 4 2 0,-1-4 14 0,0 0-4 16,1 4 0-16,-1-4 15 0,1 0 1 15,6 0-25-15,-6 3-29 0,-2-3-38 0,2 0-38 16,0 0-32-16,6-3-21 0,-6 3-11 0,6 0-7 16,-8-4-6-16,16 0-8 0,-8-7-2 15,12 4-1-15,2-4 2 0,5-3-2 0,7 3-1 16,0-5-1-16,7 6-1 0,-1 2-6 15,7 1-13-15,-7 3-29 0,1 1-37 0,-1-1-49 16,1 4-87-16,-7 0-128 0,-6 4-76 16,0-4-35-16,-1 3 46 0,-6 1 106 15</inkml:trace>
  <inkml:trace contextRef="#ctx0" brushRef="#br0" timeOffset="216223.7029">1510 15943 5 0,'-19'26'164'0,"6"-8"55"0,0 0-22 0,0-3-27 16,0-4-34-16,7 0-40 0,-2-3-32 15,2-2-23-15,6 2-11 0,0-4-2 0,0 0 2 16,0 3 9-16,6-4 9 0,2 1 8 0,-2 0 11 16,7-1-1-16,7 1-11 0,-8-4-10 15,14 4-10-15,-6-4-5 0,7 3-8 0,-2-3-4 16,1 0-3-16,0 0-5 0,-6-3-3 15,6 3 0-15,-7-4-5 0,1 4-16 16,-1 0-41-16,-5-4-54 0,4 4-78 0,-4 0-145 16,-8 0-76-16,8-3 66 0</inkml:trace>
  <inkml:trace contextRef="#ctx0" brushRef="#br0" timeOffset="216903.7024">4122 14042 82 0,'0'-4'91'0,"7"-3"19"0,-1-1 23 0,0 1 1 16,-6 0-3-16,7-1 28 0,0 1 15 16,-7 0 11-16,0-1-3 0,6 1 7 15,-6 4-10-15,0-5-34 0,0 5-44 0,0 3-31 16,0-4-27-16,0 0-15 0,0 4-11 16,0-3-3-16,0 3-6 0,0 3 2 0,0 1-4 15,0 3-1-15,0 4 1 0,-6 4-1 16,6 7-1-16,-7 3 0 0,0 5-1 0,1-1-1 15,0 8-1-15,-1-1-1 0,-6 1 2 16,6 0 0-16,1-4 0 0,0-1 3 0,-1-6-2 16,0 0 1-16,1-4 3 0,6 0-2 15,-6-8 2-15,-1 1-2 0,7 0 0 16,-6-4-11-16,6 0-39 0,-7-1-60 0,0-2-99 16,7 0-99-16,-6-1-82 0,0 0-5 15,6-3 32-15,-8-1 71 0</inkml:trace>
  <inkml:trace contextRef="#ctx0" brushRef="#br0" timeOffset="217519.3279">2820 15133 117 0,'-20'15'97'15,"-6"0"36"-15,0-4 17 0,-1 0 19 0,9-1 53 16,-2-2 6-16,0 0-34 0,7-1-47 16,1-3-36-16,4-1-34 0,-4 1-30 0,5-1-12 15,7 1-9-15,0-4 1 0,0 4 2 16,7-4 1-16,-1 0-5 0,8 0-5 0,4-4-5 15,2 4-1-15,7 0 0 0,5-4 5 16,1 1 6-16,12-1 9 0,7 1 10 0,7-5 16 16,12 1 8-16,20-8-2 0,20-7-6 15,13 0-5-15,6-7-6 0,0 0-4 16,1-4-2-16,6 3-1 0,-1-3 10 0,-5 0 16 16,-1 4 14-16,-13-4 46 0,0 4 18 0,-12-1-9 15,-8 5-16-15,-12 3-25 0,6 4-24 16,-13-1-16-16,-13 4-16 0,1 4-11 0,-15 4-5 15,-5 0-8-15,-7 3-6 0,-6 0-2 16,-7 4-5-16,-7 0-2 0,1 0 5 0,-7 0 1 16,-6 0 7-16,-1 0 0 0,0 0-9 15,1 0-27-15,-7 0-79 0,0 0-129 16,0 0-139-16,-7 0-24 0,1 4-106 0,-7 0-87 16,-7-1-4-16,1 1 113 0</inkml:trace>
  <inkml:trace contextRef="#ctx0" brushRef="#br0" timeOffset="218357.3338">2786 15983 91 0,'0'-3'73'0,"8"-5"8"15,-8-3 11-15,6 1 5 0,0-1 1 0,-6-4 7 16,7 0 16-16,-7 0 30 0,7 1 20 0,-7-1 3 16,6 0-13-16,-6 5-27 0,0-1-34 15,7 3-34-15,-7 1-26 0,0 3-12 16,0 1-7-16,6 3-1 0,-6 3 4 0,6 1 2 16,1 7-2-16,0 4 3 0,-1 3 3 15,0 7 6-15,1 1 4 0,6 7 10 16,-6 7-2-16,6 1-4 0,-6 3-5 0,-1 7-10 15,0-4-9-15,0 1-5 0,-6-7-2 16,8-1 1-16,-8-4-10 0,6-6-31 0,-6-1-62 16,6-7-82-16,-6-4-112 0,7-3-113 15,-7-4-66-15,6-4 40 0,-6 0 121 16</inkml:trace>
  <inkml:trace contextRef="#ctx0" brushRef="#br0" timeOffset="218593.1225">3041 16229 30 0,'7'-11'240'0,"5"-4"64"16,2 0-9-16,-2 1-38 0,2-1-27 0,-1 1-4 16,13-1-20-16,0-3-32 0,0-1-38 15,13 1-32-15,0-4-32 0,0 3-25 0,7 1-17 16,-1 0-10-16,1 3-5 0,-1 1-3 16,-5 3-3-16,-1 0-3 0,-1 0 1 15,-5 4 17-15,-1-1-24 0,1 1-24 0,-7 3-26 16,-6-3-37-16,6 3-54 0,-13 0-56 15,7 4-59-15,-8-3-38 0,2-1-78 0,-8 0 34 16,1 4 47-16,-1-3 67 0</inkml:trace>
  <inkml:trace contextRef="#ctx0" brushRef="#br0" timeOffset="218751.0149">3757 15741 1 0,'-12'-11'185'0,"4"4"49"0,-4 0-46 0,6 3-45 0,-1 1-36 15,0 3-33-15,1 0-18 0,6 3-9 16,0 1 0-16,0 7 1 0,-7-4 6 15,7 8 0-15,0-1-2 0,7 5-2 0,-7 3-11 16,0 4-11-16,0-1-6 0,0 8-9 16,0 0-1-16,0 0-2 0,6 4-2 0,-6-1-13 15,7 1-27-15,-7-4-41 0,7 0-57 16,-7-8-78-16,6-3-49 0,0-3-17 16,8-4 22-16</inkml:trace>
  <inkml:trace contextRef="#ctx0" brushRef="#br0" timeOffset="219028.7737">4181 15350 122 0,'6'-7'202'0,"-6"-1"32"0,-6 5-37 0,6 3-47 16,-6 6-45-16,-8 6-31 0,8 2-9 0,-8 16 6 15,2 2 11-15,-1 9 12 0,-1 7 9 16,-5 10 18-16,6 1 5 0,-6 3-12 0,12 4-16 15,0-4-20-15,1 0-18 0,6-3-17 16,0-4-11-16,6-3-9 0,8-9-6 16,-1-2-1-16,6-9-3 0,0-2 1 0,8-4-1 15,-1-4-2-15,0-8-9 0,0 1-41 16,-1-8-95-16,9 0-170 0,-2-7-174 0,1-7-74 16,-8-4 121-16</inkml:trace>
  <inkml:trace contextRef="#ctx0" brushRef="#br0" timeOffset="219323.7611">4513 15386 101 0,'7'-3'86'0,"-1"3"47"0,-6 0 39 16,13 0 21-16,0 0 44 0,0 0 8 15,13-4-9-15,0-3 2 0,7-1-28 0,12-6-34 16,7-1-45-16,13-4-39 0,0-2-29 16,8-1-22-16,-2 0-15 0,-6 3-9 15,0 1-5-15,-6 4-4 0,-1-1-4 0,-12 4 0 16,-7 0 0-16,-6 3-3 0,-7 5-3 16,0-1-16-16,-13 0-18 0,-1 1-16 0,2 3-15 15,-8 0-29-15,1 0-58 0,-1 0-77 16,-6 3-43-16,0 1-41 0,-6 0 1 15,-1-1 61-15,1 1 19 0,0 3 28 0</inkml:trace>
  <inkml:trace contextRef="#ctx0" brushRef="#br0" timeOffset="219692.2523">4903 15280 1 0,'-26'11'209'0,"7"-4"61"0,6 1-42 15,-6-5-48-15,11 4-48 0,-4 1-27 0,6 3-11 16,-1 0-3-16,7 7 7 0,-7 4 44 15,7 8-23-15,0-1-4 0,-6 8-7 0,6-1-7 16,0 4-12-16,0 4-7 0,0 4-14 16,0-4-12-16,0 3-11 0,6-2-10 0,-6-1-10 15,0-4-10-15,0-4-1 0,7-6-3 16,-7-1-2-16,0-3-1 0,0-4 1 16,0-8 9-16,7 1 3 0,-7-4-1 15,-7 0-6-15,7-3-4 0,0-5-5 0,-7 1-2 16,1-1-9-16,-1-3-6 0,-5 0 0 15,-2 0 0-15,2-3 3 0,-2 3 4 16,-5-4 0-16,-1 4-2 0,0-3 2 0,8 6 1 16,-8-3-1-16,7 4 2 0,-7 3 2 0,14 0 1 15,-7 1 3-15,6 3 3 0,-6 3 1 16,7 1 0-16,6 3-2 0,-6 0-1 0,-1-3 0 16,7 4 0-16,-7-5 0 0,7 5 0 15,0-5-1-15,0 1 0 0,0-4-11 0,7 0-30 16,-7 0-44-16,0 0-69 0,7-4-108 15,-7-3-125-15,6 3-76 0,0-7-2 0,1 4 82 16</inkml:trace>
  <inkml:trace contextRef="#ctx0" brushRef="#br0" timeOffset="219932.3184">4852 15862 56 0,'13'-14'210'16,"-7"3"44"-16,8 4-36 0,-8 3-37 0,6 0-34 15,-5 8-18-15,6 3-8 0,0 1-1 16,1 6 8-16,-2 4 3 0,2 1-15 0,-2 7-14 16,8 3-22-16,-1 4-18 0,1 7-12 15,0 4-14-15,-1 4-10 0,1 3-8 16,-1-3-4-16,1-4-2 0,-8-8-5 0,8-3-6 16,-6-3-21-16,-2-8-32 0,-5-4-44 15,6-7-86-15,-7 0-127 0,7-8-95 0,-7-3 7 16,2-7 59-16,-2-4 87 0</inkml:trace>
  <inkml:trace contextRef="#ctx0" brushRef="#br0" timeOffset="220087.1725">5171 15895 72 0,'-14'-7'208'0,"-5"3"37"16,6 8-37-16,6 3-35 0,-5 1-36 0,-2 7-23 16,8 3-4-16,-7 0 18 0,7 4 23 15,-8 4 18-15,-6 3-15 0,2 4-27 0,-2 4-32 16,1-1-28-16,-7 4-22 0,-1 1-13 15,7-1-12-15,-6 0-33 0,7-3-68 16,-1-4-100-16,8-7-147 0,-2-8-141 0,8-3-42 16,0-8 124-16</inkml:trace>
  <inkml:trace contextRef="#ctx0" brushRef="#br0" timeOffset="220402.8386">5001 15712 21 0,'20'-18'212'0,"6"3"50"15,-6 1-42-15,5 3-47 0,-5 0-52 16,0 0-41-16,-1 7-26 0,-6 1-19 0,6-2-12 16,-5 5-4-16,-1 0-3 0,-7 0 4 15,7 5 0-15,-6-2-2 0,-1 5-1 16,0-1-3-16,-6 0 0 0,0 4 13 0,8-4 10 16,-8 4 11-16,-8 0 10 0,8 0 19 15,0 0 13-15,-6 0 3 0,6 0 1 16,-6 0-2-16,6 0-8 0,-7 0-3 0,7-3-1 15,-6-1-3-15,6 0-5 0,0 1-8 16,0-5-13-16,-7 1-14 0,7 0-11 0,0-1-7 16,0-3-3-16,0 4-3 0,0-4 0 15,0 4-5-15,7-4-1 0,-7 3-19 0,6-3-60 16,1 0-105-16,5 0-142 0,2-3-140 16,-1-1-84-16,0 4 26 0,6-4 201 0</inkml:trace>
  <inkml:trace contextRef="#ctx0" brushRef="#br0" timeOffset="220560.0814">5412 15881 234 0,'0'11'352'0,"0"0"107"0,0-4-62 15,0 4-81-15,-6-7-95 0,6 3-78 0,0-3-52 16,0 3-33-16,0-7-18 0,0 4-13 16,6 0-10-16,-6-4-7 0,0 3-26 0,6-3-46 15,-6 0-62-15,7 0-72 0,-1 0-84 16,7 0-52-16,-6 0-74 0,5-3 1 15,8-1 83-15</inkml:trace>
  <inkml:trace contextRef="#ctx0" brushRef="#br0" timeOffset="220759.6263">5666 15716 246 0,'0'-4'142'0,"0"1"5"0,0-1-32 15,0 4-20-15,6 4-6 0,-6-1-3 16,0 5 6-16,6-1 11 0,-6 7 3 15,0 1-3-15,0 4-14 0,0 3-15 0,0 3-15 16,0 1-12-16,0 3-15 0,-6 0-12 16,6 5-4-16,0-2-6 0,6-2-16 15,-6-1-41-15,0-4-54 0,8-2-67 0,-2-5-123 16,0 0-49-16,0-7 2 0</inkml:trace>
  <inkml:trace contextRef="#ctx0" brushRef="#br0" timeOffset="220960.2419">5816 15620 14 0,'0'-10'192'0,"0"2"54"15,0 5-52-15,0-1-35 0,6 4-36 0,-6 4-22 16,6 3-9-16,1 4 6 0,0 4 9 16,-1 3 1-16,0 4-3 0,1 0 3 15,0 4-12-15,-1 3-22 0,1 4-22 0,-1 0-14 16,0 0-16-16,2 3-4 0,-2-2-6 15,-6 2-20-15,6-3-47 0,0 0-61 0,1 0-94 16,-7 0-95-16,7-4-65 0,-7-3 23 16,0-1 47-16</inkml:trace>
  <inkml:trace contextRef="#ctx0" brushRef="#br0" timeOffset="221527.4791">5901 15122 130 0,'0'-10'201'0,"0"2"26"0,6 1-34 16,-6 3-45-16,0-3-46 0,6 3-33 0,0 4-23 15,1-3-10-15,0 3-3 0,-1 0 2 0,7 0-1 16,1 0 3-16,-2 0-5 0,2 0-2 16,-2 3-8-16,8-3-7 0,-7 4-5 0,-1-4-4 15,2 4-2-15,-1-4 5 0,0 3 5 16,-6 1 0-16,-1 0-1 0,-6-1-2 0,0 8 0 16,-6-4 3-16,-1 8 13 0,-6 0 27 0,0-1 20 15,-1 5-1-15,-4-1-13 0,4-3-16 16,1-1-9-16,1 1 1 0,4 0 1 15,2-4 0-15,0 0 0 0,6 0-1 0,0-4 3 16,6 0 2-16,0 0-3 0,2-3-7 16,4 0-7-16,-5-4-8 0,13 0-5 0,-8 0-3 15,8 0-1-15,0-4-4 16,-1 4-9-16,1 0-34 0,6 0-66 0,-7 4-99 16,1-1-126-16,0 5-114 0,-1 3-39 15,-6 0 114-15</inkml:trace>
  <inkml:trace contextRef="#ctx0" brushRef="#br0" timeOffset="221928.1856">6793 15082 351 0,'0'30'542'16,"-7"-9"62"-16,0 1-102 0,1-3-182 16,0-1-206-16,-2-3-210 0,8 0-216 0,0-5-205 15,0 1-139-15,8-3 204 0</inkml:trace>
  <inkml:trace contextRef="#ctx0" brushRef="#br0" timeOffset="227892.3188">7736 14533 81 0,'0'-4'67'0,"0"0"4"0,0 4-7 16,0-3 3-16,-6-1-5 0,6 0-5 0,0 1-2 15,0-1-3-15,0-3 0 0,6 3-1 16,-6 1 1-16,0-5 8 0,0 5 6 0,0-2 8 16,0-2 7-16,7 0-4 0,-7 3-15 15,0 1-18-15,0-1-13 0,0 0-11 16,0 1 2-16,0-1 6 0,0 4 10 0,0 0 5 15,0 0-1-15,0 7-6 0,-7 4-6 16,1 4-7-16,6 4-8 0,-6 6-3 0,0 1-4 16,-8 7-1-16,8-1 0 0,-1 5 1 15,1 0-6-15,-1-1-19 0,0-3-40 0,1 1-62 16,0-2-83-16,-1-2-102 0,0-5-9 16,1-3 24-16</inkml:trace>
  <inkml:trace contextRef="#ctx0" brushRef="#br0" timeOffset="228158.8551">7262 15112 265 0,'-7'14'217'0,"0"-7"33"0,1 1-26 0,-1 3-50 0,7-8-32 16,-6 5-9-16,6-5 10 0,0 1 8 15,6 0-13-15,1-1-22 0,-1-3-25 16,8 0-26-16,-2-3-20 0,14-1-15 0,7 0-10 16,6-3-7-16,13-4 0 0,0 0-4 15,13 4-2-15,0-4-5 0,0 4-18 0,-6-4-44 16,0 7-55-16,0-3-79 0,-14 7-79 16,-5-4-67-16,-8 8-52 0,-7-1 16 0,-5 1 80 15</inkml:trace>
  <inkml:trace contextRef="#ctx0" brushRef="#br0" timeOffset="228523.0678">7580 15390 176 0,'-32'18'336'0,"-1"-7"111"0,13 0-66 16,1-11-79-16,6 4-87 0,7-4-73 0,6 0-52 16,6-4-32-16,7 0-19 0,6-3-14 15,8 4-8-15,-1-5-7 0,0 5-4 16,0-1-1-16,7 0-4 0,-1 4 0 0,1 4-1 15,-1 0 0-15,-6-1 0 0,7 5 0 16,-13 2 3-16,-1 1 2 0,-6 4-1 0,-6 0-2 16,-1 3 1-16,-6 1 1 0,-6 3 1 15,-1 3 7-15,-13 4 13 0,-6 1 13 16,0-1 20-16,-7 0 16 0,-5 1 24 0,5-1 23 16,-6-4 66-16,13-2 32 0,-6-5-28 15,12-3-45-15,0-1-50 0,7-6-34 16,7-1-20-16,0 0-15 0,6-3-7 15,0 3 0-15,6-3-6 0,7-4-1 0,6 3-3 0,8-3-4 16,-1 0 2-16,6 0-4 0,1 0-2 16,6-3-2-16,-1 3 6 0,1-4-4 0,1 4-1 15,-1-4-7-15,-7 4-25 0,7-3-62 16,-13 3-111-16,7 0-144 0,-7-4-54 0,-6 4-115 16,-1 0-150-16,1-3-17 0,-8 3 221 15</inkml:trace>
  <inkml:trace contextRef="#ctx0" brushRef="#br0" timeOffset="228820.2962">8420 15057 142 0,'7'-19'227'16,"-7"1"55"-16,0 0 14 0,0-1-55 0,0 5-73 15,-7 3-58-15,7 0-34 0,-6 7-23 16,0-3-14-16,6 7-1 0,-13 7 5 16,6 4 4-16,-6 7 12 0,0 4 1 0,-6 11 0 15,5 0-4-15,1 8-8 0,1-1-2 16,4 11-10-16,2 0-10 0,0 4-8 0,6 4-3 16,0-4-2-16,6 0 1 0,0-4-6 15,8-7-1-15,-1-4-7 0,0-3-25 0,6-4-46 16,-5-4-61-16,-2-3-82 15,2-8-95-15,-1-7-104 0,-1 0 1 16,2-7 65-16</inkml:trace>
  <inkml:trace contextRef="#ctx0" brushRef="#br0" timeOffset="229060.5995">8544 15053 84 0,'0'-15'288'15,"0"8"56"-15,0-1-42 0,7 5-83 16,-7 3-62-16,6 3-31 0,7 1-12 0,-7 3-6 15,8 1 3-15,-1 7 14 0,6-1 12 16,-6 8-1-16,7 0-17 0,0 11-23 0,-1 0-29 16,1 11-22-16,0 4-13 0,-1 3-8 15,-6 0-7-15,6 0-5 0,-5-3-2 16,5-7-4-16,-6-5-11 0,-7-7-35 0,7-3-48 16,1-4-54-16,-8-3-71 0,0-9-107 15,1-2-103-15,6-8-51 0,-7 0 66 0,1-11 99 16</inkml:trace>
  <inkml:trace contextRef="#ctx0" brushRef="#br0" timeOffset="229220.0828">8876 15372 93 0,'-12'-29'276'16,"5"6"55"-16,-13 5-37 0,8 3-77 0,-8 8-63 15,6 7-43-15,-5 7-27 0,0 8-16 16,0 10-6-16,-8 5 2 0,7 7-3 0,-6 3-11 16,-6 4-14-16,-1 4-10 0,1-1-7 15,-1 0-9-15,1-2-31 0,6-5-69 16,-1-4-100-16,1-6-93 0,14-8-118 0,-1-4 3 15,-1-7 70-15</inkml:trace>
  <inkml:trace contextRef="#ctx0" brushRef="#br0" timeOffset="229522.8718">8746 14665 75 0,'26'-19'206'0,"-7"1"38"0,-5 4-38 0,6 2-44 15,-1 1-48-15,1 4-38 0,-8 3-26 0,8 1-16 16,-7 3-6-16,7 0-1 0,-8 3 0 16,2 4 4-16,-2 4 1 0,-5 0 6 0,0 8 0 15,-1-1 0-15,1 4 1 0,-7 0 8 16,0 4 15-16,0-1 14 0,-7 1 10 16,-6 0 12-16,6-1 23 0,-5-3 28 0,-2 0 21 15,2-3 10-15,-2-1 5 0,1-7 49 16,7 4 15-16,-7-8-43 0,6 0-47 15,1 1-36-15,0-5-34 0,6 1-22 0,-7 0-21 16,7-1-15-16,-7-3-12 0,7 0-13 16,0 4 1-16,0-4-2 0,0 0-6 0,0 0-9 15,0 0-24-15,0 0-41 0,7 0-80 16,0 0-116-16,-1 0-112 0,7-4-4 0,-6 4-79 16,5-3-87-16,8 3-43 0,-7-4 92 15</inkml:trace>
  <inkml:trace contextRef="#ctx0" brushRef="#br0" timeOffset="229796.5565">9124 15141 109 0,'0'11'327'0,"0"3"123"16,0-6-20-16,-7 3-42 0,7-4-98 15,0 1-94-15,0-5-66 0,0 5-39 16,0-5-8-16,0 1 5 0,7 0 14 0,-1-1 17 15,1 1 9-15,6-4-21 0,7 0-29 16,-1 0-23-16,7-4-20 0,0 1-11 16,0-1-8-16,7 0-7 0,-7 1-1 0,0-1 0 15,-1 0-3-15,2 1 3 0,-7-2-1 16,-1 2-1-16,-6-1-20 0,0 1-50 16,0 3-74-16,-6-4-76 0,-1 0-74 0,1 4-172 15,-1 0-171-15,-6-3-59 0,7 3 253 0</inkml:trace>
  <inkml:trace contextRef="#ctx0" brushRef="#br0" timeOffset="230345.9751">9762 14752 174 0,'7'-7'126'0,"-7"-4"50"0,6 4-4 15,-6-4 25-15,7-4-13 0,-7 4-44 0,0 0-44 16,6 4-32-16,-6 0-20 0,7 3-11 16,-7 0 7-16,0 8 12 0,6 3 20 15,-6 8 19-15,0 7-3 0,6 7-8 0,-6 12-9 16,0 2-14-16,-6 12-12 0,6 0-10 16,0 8-9-16,-6 3-6 0,6 3-3 0,0 0-4 15,-7-2-6-15,7-5 0 0,-6-3-1 16,6-5 0-16,0-6-2 0,0-7-2 15,0-9-16-15,0-2-41 0,6-8-51 0,-6-4-98 16,7-3-126-16,-1-4-84 0,0-8 2 16,2 1 64-16</inkml:trace>
  <inkml:trace contextRef="#ctx0" brushRef="#br0" timeOffset="230721.7742">10107 14789 73 0,'0'-3'157'0,"6"-5"61"16,-6 5-23-16,8-5-8 0,-2 1-43 15,-6-1-42-15,6 1-35 0,1 0-17 0,-1 3-1 16,1 0 19-16,6 4 19 0,-7 0 19 16,8 8 25-16,-2 6 5 0,2 5-5 15,-1 3-6-15,-1 7-2 0,8 8-5 0,-14-1 1 16,8 8 0-16,-1 0 1 0,-7 4-4 0,-6 3 32 16,0 4-5-16,0 0-27 0,-6 7-26 15,-7 0-25-15,-7 1-19 0,0-1-15 16,8-3-11-16,-8-8-5 0,1-3-4 0,-1-8-21 15,7-3-58-15,6-8-92 0,1-4-84 16,-1-6 2-16,1-5-64 0,6-2-144 0,0-9-74 16,0-6 10-16,6-1 62 0,1-11 153 0</inkml:trace>
  <inkml:trace contextRef="#ctx0" brushRef="#br0" timeOffset="231634.4504">10433 14093 248 0,'0'11'220'0,"-6"-4"77"0,6 1 30 16,-7-1-19-16,0-3 12 0,7-1-17 0,0 1-34 15,-6 0-41-15,6-1-47 0,0 1-4 16,0-4-16-16,0 4-9 0,0-1-19 15,0-3-27-15,0 4-33 0,6-4-25 0,1 4-16 16,0-4-13-16,-1 3-5 0,7-3-1 16,0 4-4-16,0-1-1 0,0 1-2 0,0 0-7 15,0-4-15-15,-6 3-64 0,6 2-112 16,-1-2-141-16,-4 0-36 0,-2 2-114 0,0-2-128 16,1 4-52-16,-1-3 178 0</inkml:trace>
  <inkml:trace contextRef="#ctx0" brushRef="#br0" timeOffset="231879.0805">11169 13782 87 0,'13'-7'304'0,"-7"-1"97"15,2 5-44-15,-2-5-101 0,-6 4-69 16,6 0-56-16,-6 4-44 0,0 4-26 0,0 0-8 15,6 4 2-15,-6-1 3 0,0 4 0 16,0 0-7-16,0 3-11 0,0 5-10 0,0-5-7 16,7 4-5-16,-7 4-5 0,7-3-6 15,-7 3-22-15,6 0-49 0,-6 0-84 16,0 0-143-16,0-4-120 0,7 0-86 16,-14-3 45-16</inkml:trace>
  <inkml:trace contextRef="#ctx0" brushRef="#br0" timeOffset="232138.652">10981 14148 137 0,'-14'11'324'0,"-6"-4"126"0,7 0-14 0,7 1-16 16,-7-5-85-16,6 2-91 0,-5-2-67 16,12 0-38-16,-7 2 6 0,0-5 39 0,7 0 3 15,0 3-32-15,0-3-33 0,7 0-32 0,0 0-25 16,5-3-22-16,8 3-13 0,6-5-12 15,1 5-6-15,5-3-6 0,1 3 2 16,5-3 0-16,1-2-2 0,-6 5-4 0,7 0-13 16,-8 0-45-16,1 0-107 0,-1 0-166 15,-6 0-90-15,-1 5-111 0,-5-2-130 0,-7 0-40 16,1-3 227-16</inkml:trace>
  <inkml:trace contextRef="#ctx0" brushRef="#br0" timeOffset="232521.5931">11188 14305 230 0,'-19'8'338'16,"6"-1"112"-16,-6 0-45 0,5-7-66 0,8 4-98 15,-7-4-81-15,6 4-58 0,7-4-34 0,0 0-23 16,0 0-15-16,7 0-12 0,6 0-6 16,0-4-4-16,0 4-3 0,0 0-1 15,7 0-3-15,0 0 1 16,-2 4 0-16,2-4-1 0,-7 4 1 0,1-1-1 0,-2 5-3 15,1-1 4-15,-6 0 1 0,-7 1 0 16,0 3-4-16,-7 3 5 0,0 1-5 16,-5-1 3-16,-2 5-4 0,-5 3 5 0,-7-4 0 15,6 4 11-15,-6 0 12 0,1-4 16 16,5-3 12-16,0 0 7 0,1-1 3 16,5-7 6-16,8 1-2 0,0 0-13 0,0-5-2 15,-2 4 15-15,8-7 21 0,0 4 21 0,0-4-4 16,8 4-23-16,-2-4-23 0,0 0-16 15,7 0-8-15,0 0-11 0,0 0-8 16,1 0-7-16,-2 0 0 0,8 0-5 0,-1 0 0 16,-5-4-4-16,-2 4 0 0,2 0 4 0,-2 0-3 15,2 0-2-15,-1 0 0 0,-7 0-8 16,0 0-44-16,2 0-124 0,-2 0-180 16,0 0-91-16,-6 0-188 0,6 0-131 15,1 4 145-15,-7-4 266 0</inkml:trace>
  <inkml:trace contextRef="#ctx0" brushRef="#br0" timeOffset="232762.6185">11409 15038 164 0,'8'33'368'16,"4"-7"162"-16,-5-4-37 0,0-4-106 15,-1-3-119-15,1-4-91 0,-1 0-63 0,0-4-39 16,1 0-25-16,0-3-18 0,5-1-13 16,-5-3-26-16,0 5-63 0,-1-5-106 0,1 3-156 15,-1-3-191-15,7 0-133 0,-6 0 177 16</inkml:trace>
  <inkml:trace contextRef="#ctx0" brushRef="#br0" timeOffset="234153.8112">12153 15012 257 0,'-7'-3'172'0,"7"-1"24"0,-7 1 7 0,7-1-18 16,-6-3-25-16,6-4-26 0,0 0-22 15,0-4-14-15,6 4-4 0,1-4-8 0,0 5-15 16,5-1-9-16,-5-1-6 0,13 5-10 16,-8 3-6-16,2 4-2 0,5 4 0 15,-6 3-3-15,0 5-1 0,7 2-2 0,-14 4 1 16,0 1 0-16,1 3 0 0,-7 3-2 15,0 4 0-15,0 1 3 0,-13-1 1 0,1 4 12 16,-2 0 11-16,-5 3 10 0,-7 1 3 16,-7 0 0-16,1 0 7 0,-1 0 66 15,0-1 64-15,0-3-1 0,1-8-31 0,13-6-32 16,-1-1-37-16,7-3-32 0,0-8-26 16,6 1-13-16,1-1-11 0,0-3-9 15,6-4-3-15,6 0 0 0,0 0-1 0,1-4 0 16,6 0-3-16,0 1-3 0,1-1-1 15,4 0-3-15,2 1-2 0,7-1 0 0,-2 0 0 16,1 4-3-16,0 0 5 0,0 0-1 16,1 0 1-16,-1 4-3 0,-7 0 1 15,1-1-14-15,0 1-31 0,-2 3-47 0,2-3-99 16,-7 3-147-16,1-3-123 0,-2 0-46 16,2-1-134-16,-2 1-33 0,1 0 114 0,1-4 226 15</inkml:trace>
  <inkml:trace contextRef="#ctx0" brushRef="#br0" timeOffset="234380.5391">12667 15009 168 0,'7'-18'368'0,"-1"3"118"15,1 4-80-15,-1-4-85 0,0 8-84 16,8 0-67-16,-8-1-47 0,7 8-25 16,7-3-7-16,-8 6 3 0,14 1 14 0,-6 3 34 15,6 4 44-15,1 4 1 0,-2 3-34 16,8 4-43-16,0 7-33 0,-8 5-27 0,9 2-16 15,-9 1-8-15,1 7-10 0,0-4-2 16,-6 4-2-16,-1-4-8 0,-5 1-18 16,-2-5-55-16,2-3-82 0,-8-4-110 15,0-7-73-15,1 1-12 0,-1-9-91 0,1-3-102 16,0-7-29-16,-7 0 90 0,6-8 165 16</inkml:trace>
  <inkml:trace contextRef="#ctx0" brushRef="#br0" timeOffset="234799.3239">13214 15148 267 0,'-6'-36'398'0,"-8"-1"72"0,-5 11-66 0,6 4-84 16,-6 4-92-16,5 11-67 0,-5 3-44 16,6 4-18-16,-6 7 8 0,-1 8 13 0,0-1 56 15,1 9 45-15,-1-1-27 0,0 3-41 16,-5 8-35-16,-1 0-31 0,6 0-21 0,-6 4-20 16,7-1-15-16,5 1-7 15,1-4-5-15,0 0-5 0,7-7 2 0,-1-1-6 16,1-7 1-16,6 1-2 0,-6-8-6 15,6 0 4-15,0 0-3 0,0-4-2 0,0 1 4 16,-8-5 1-16,8 5 1 0,0-8 0 16,0 3 0-16,0 1 3 0,0-4-3 15,0 4 1-15,0-4-4 0,0 3-3 0,0-3-2 16,0 4 3-16,-6-4-2 0,6 0-3 16,0 3 4-16,0-3-1 0,-6 0-1 0,6 4 0 15,0-4 0-15,0 0 0 0,-7 4 0 16,7-4 0-16,0 0 0 0,-7 3 0 0,7-3 3 15,0 0-2-15,-6 4-1 0,6-4-3 16,0 0 2-16,0 0 4 0,-6 0-2 0,6 4-1 16,0-4 0-16,0 0 0 0,-7 0 0 15,7 0 0-15,0 0 2 0,0 0-1 16,0 3-1-16,-6-3 0 0,6 0-8 0,0 0-12 16,0 0-27-16,0 0-36 0,-7 4-80 15,7-4-119-15,0 4-131 0,-7-4-31 16,7 0-140-16,-6 3-63 0,6-3 1 0,0 4 268 15</inkml:trace>
  <inkml:trace contextRef="#ctx0" brushRef="#br0" timeOffset="236370.4587">7919 17906 156 0,'0'5'128'0,"-6"-2"50"0,6 0-14 15,0 2-4-15,-7-2-10 0,7-3-22 0,0 4-30 16,-6 0-25-16,6-4-13 0,0 3-2 0,0-3 5 16,0 4-1-16,0-4-4 0,6 3 12 15,-6-3 7-15,7 0-1 0,5 4-1 16,2-4-2-16,-2 4-4 0,8-1 1 0,-1-3-3 16,7 4 2-16,-6 0 4 0,13-1 3 0,-7 1 6 15,7 3 9-15,-7-3 9 0,0 0 7 0,-1-1 47 16,1 1 40-16,1 0-8 0,-7-4-30 15,-2 3-38-15,2-3-16 0,-7 4-10 0,-6-4-6 16,6 0-11-16,-7 0-21 0,1 4-15 16,0-4-12-16,-7 0-34 0,6 0-46 0,-6 0-96 15,6 0-237-15,-6-4-264 0,0 4-206 0,0 0-26 16,0-4 334-16</inkml:trace>
  <inkml:trace contextRef="#ctx0" brushRef="#br0" timeOffset="239743.4259">10290 17482 61 0,'6'0'85'0,"-6"0"11"0,7 0 18 16,-7 0 2-16,0 0-3 0,7 0-5 16,-7 0 12-16,0 0-1 0,6 0-7 0,-6 0-8 15,0 0-13-15,0 0-12 0,6 0-13 16,-6 0-11-16,0 0-11 0,0-4-12 0,0 4-10 16,0 0-7-16,6 0-6 0,-6 0-2 15,0 0-5-15,0 0-1 0,0 0-13 0,8 4-20 16,-8-4-26-16,0 0-34 0,0 0-21 15,0 4-9-15,6-4 1 0,-6 3 6 16,0-3 5-16,0 3 15 0,0-3 7 0,0 5 9 16,0-2 9-16,0-3 8 0,0 4 14 15,0 0 10-15,-6-1 15 0,6 1 9 0,0 0 7 16,-8 3 4-16,2-4 7 0,0 1 7 16,0 3 11-16,-1-3 14 0,0 3 4 0,7-3-3 15,-6-4-7-15,-1 4-8 0,7-1-2 16,-6-3-6-16,6 4 1 0,0-4-2 0,-7 4 3 15,7-4 4-15,0 3 2 0,-7-3 4 16,7 0 4-16,0 4 4 0,-6-4 2 16,6 0 0-16,0 4 6 0,0-4 0 0,-6 0 0 15,6 3 4-15,0-3 6 0,-6 0 4 0,6 0-1 16,0 0-7-16,0 0-8 0,-8 0-7 16,8 0-5-16,0 0-4 0,0 0-5 15,0 0-7-15,0 0-4 0,0 0-1 16,-6 0-2-16,6 0-2 0,0 0-2 0,0 0 1 15,0 0 1-15,0 0 4 0,0 0 5 0,0 0 8 16,0 0 9-16,0-3 3 0,0 3 2 16,6 0 0-16,-6 0-6 0,0 0-2 15,0 0 3-15,8-4 4 0,-8 4 3 16,6 0 1-16,-6-4-2 0,6 4-6 0,0 0-5 16,1 0 1-16,0-3 4 0,6 3 3 15,0-4 4-15,0 0 6 0,-1 4 5 0,2-3 9 16,5-1 8-16,1 4 11 0,0-4 1 15,-8 1-1-15,8-1-6 0,-1 0-16 0,1 1-12 16,0-1-9-16,-1 0-8 0,7 1-6 16,-6-1-2-16,-1 1-3 0,7-1-3 15,-6 0-2-15,6 1 0 0,0-1-1 0,0 0-1 16,6 1 2-16,-6-2 2 0,7 2 2 16,-7-4 6-16,7 3 6 0,-1 0 6 0,1 1 3 15,-1-5 10-15,2 5 8 16,-2-5 1-16,1 5-3 0,-1-5 0 15,-6 5-6-15,7-5-8 0,-1 5-12 0,1-5-7 0,-1 5-3 16,1-1-1-16,-1-3-3 0,-5 7-3 16,5-4-2-16,1 1-2 0,-1 3-2 0,-6-4 0 15,7 4 0-15,-1 0 0 0,1 0 0 16,-1 0 3-16,1 0-2 0,-1 4 3 16,7-4-3-16,1 3-1 0,-1-3 0 0,0 4 0 15,-1-4 0-15,8 0 0 0,-7 3 0 16,7-3 2-16,-1 0-1 0,-6 0-1 0,7 0 0 15,0-3 0-15,0 3 0 0,-1 0 0 0,1-4 0 16,-1 1 0-16,7-1 0 16,1 0 3-16,5 1-2 0,0-5 3 0,1 5 2 15,7-5 9-15,-1-3 17 0,6 4 14 16,1-4 6-16,-7 0-3 0,7-4-5 0,6 4-14 16,-6 0-7-16,5 0-7 0,2 0-6 15,5 4 0-15,7 3-7 0,-6 1 0 0,-14-1-2 16,2 8-1-16,-15-4 0 0,1 3 0 15,-7-3 0-15,-6 4 0 0,-1-4 0 0,1 0 0 16,-14 0 0-16,7 0 0 0,-6-4 6 16,6 4-4-16,-7-3 1 0,1-1-2 15,0 0-1-15,0 1 3 0,-1-1-5 0,-7-3 5 16,1 3-2-16,1 0 2 0,-1 1-2 16,0-1 1-16,-6 1-1 0,-1-1-1 0,1 0 0 15,-1 1 3-15,1-2 3 0,-8 2-4 16,2-1-1-16,-2 0-1 0,8-3 0 0,-7 4 3 15,1-1-2-15,-2-3 0 0,2 3-1 16,-2-3-8-16,1 3-14 0,-6 0-14 0,0 1-67 16,-1 3-160-16,0 0-140 15,-6 0-138-15,0 3-137 0,-6 1 46 0,-7 3 148 0</inkml:trace>
  <inkml:trace contextRef="#ctx0" brushRef="#br0" timeOffset="241598.0753">11983 18006 130 0,'0'-8'94'0,"0"-3"42"0,0 4 2 0,0-4-28 16,6 4-32-16,-6-1-8 0,0 1 16 16,8 0 22-16,-2 3 28 0,0 1 37 0,7 3 23 15,0 3 42-15,0 4 3 0,7 4-5 0,-1 4-9 16,7 3-15-16,-6 1 8 0,6 2-16 16,7 6-40-16,-7-2-43 0,6 1-35 0,-5-1-28 15,5 4-22-15,1-3-16 0,-7 4-6 0,6-5-4 16,1 4-4-16,-7 1 1 0,6-5-4 15,-6 1-7-15,0 0-9 0,-6 3-28 0,6-7-45 16,-7 0-105-16,-5 0-132 0,-2-8-60 16,2 1-155-16,-8-7-105 0,0-5 4 15,1-3 237-15</inkml:trace>
  <inkml:trace contextRef="#ctx0" brushRef="#br0" timeOffset="241810.1549">12459 17917 150 0,'-7'-6'222'0,"0"-2"22"16,1 1-23-16,0 7-53 0,-2 0-22 0,2 3-2 16,0 4 8-16,0 1 41 0,-8 0 26 15,8 6 11-15,-7-3-10 0,7 7-32 0,-14 4-40 16,7 0-35-16,0 4-11 0,-7-1-31 0,7 5-20 16,-7-1-18-16,8 0-9 0,-1 1-10 15,-1-1-48-15,8-3-102 0,0-4-83 0,6-4-123 16,-6 0-130-16,6-3-29 0,0-4-71 0,0 0 146 15</inkml:trace>
  <inkml:trace contextRef="#ctx0" brushRef="#br0" timeOffset="242408.6736">12348 17749 67 0,'6'-7'86'0,"0"-1"-3"15,2 5-5-15,-2-1 6 0,0 0-6 0,1 1-8 16,6-1-14-16,0 1-12 0,-7 3-7 15,8 0-9-15,-8 0-4 0,7 3-2 16,0 1-6-16,-6 3-3 0,5 0-3 0,-5 1-1 16,0 3-2-16,-7 0-3 0,6 4 1 15,-6-1-3-15,0 1-1 0,-6 3 2 0,6-3 5 0,-14 3 11 16,8 0 20-16,-7 1 25 16,7-4 35-16,-8-1 34 0,2 1 31 0,-2-1 37 0,8-3 41 15,-7 0 8-15,6-3-8 0,1-1-30 16,-1 0-33-16,1-3 11 0,6 0-10 0,-6-1-29 15,6 1-29-15,0-4-25 0,0 4-25 16,0-4-22-16,0 0-14 0,0 0-11 0,6-4-9 16,0 4-4-16,1-4-6 0,6 1-4 0,0 3-2 15,7-4-24-15,-8 0-64 0,15 1-143 0,-8-1-186 16,7 0-94-16,6 4-113 0,-6-3-62 16,7 3 133-16,-7 0 247 0</inkml:trace>
  <inkml:trace contextRef="#ctx0" brushRef="#br0" timeOffset="242585.8831">12888 18017 32 0,'7'7'276'0,"-1"0"80"0,-6 0-19 16,7 1-72-16,-7 0-51 0,6-2-10 0,-6-2-23 16,0 4-27-16,7-5-26 0,-7 1-22 15,0 0-25-15,7-1-26 0,-1-3-18 0,-6 4-14 16,13-4-6-16,-6 4-7 0,5-4-18 15,8 3-44-15,-7-3-69 0,7-3-118 0,-1 3-134 16,7-4-76-16,-6 0-86 0,6-3 152 0</inkml:trace>
  <inkml:trace contextRef="#ctx0" brushRef="#br0" timeOffset="242791.0953">13370 17848 17 0,'0'0'258'0,"0"0"75"0,0 4 5 16,0-1-39-16,-6 5 2 0,6-1 19 15,0 4-6-15,0 0-17 0,0 3-3 0,0 2 10 16,0 5-56-16,6-2-64 0,-6 6-53 0,6 1-43 16,8-1-28-16,-8 1-22 0,7 4-12 0,1 3-9 15,-2-4-11-15,8 0-31 0,0 1-51 16,-1-1-103-16,-6-4-164 0,6-3-106 0,-5 0-63 16,-1-4-121-16,-7-7-39 0,0 5 143 15</inkml:trace>
  <inkml:trace contextRef="#ctx0" brushRef="#br0" timeOffset="245855.7209">10543 15969 68 0,'0'0'56'0,"0"-4"15"15,0 4-1-15,0-4 19 0,0 4 3 16,0 0-12-16,0-3-13 0,0 3-17 0,8 0-9 16,-8 0-13-16,0-4-7 0,0 4-8 15,0-3-3-15,0 3-2 0,0-4-4 0,0 4-2 16,0-4-2-16,0 4 0 0,0-3 0 15,0 3 0-15,0 0-1 0,-8-4 0 0,8 4 1 16,0 0 1-16,0 0-1 0,0 0 0 16,0-4 1-16,0 4 2 0,0 0 1 0,0 0 8 15,0 0 6-15,0 0 5 0,0 0 7 16,0 0 5-16,0 0 10 0,0 0 10 16,0 0 15-16,0 0 10 0,-6 0-2 0,6 0-9 15,0 0-9-15,0 0-4 0,0 0-5 16,0 0-2-16,0 0 6 0,0-3 6 0,0 3-1 15,-6 0-7-15,6 0-8 0,0 0-12 16,0 0-9-16,0 0-7 0,-7 0-5 16,7 0-5-16,0 0 1 0,0 0-3 0,-6 3 6 15,6 1 1-15,0 0 5 0,0-1 3 16,0 5 7-16,0 2-1 0,-7 1-2 0,7 8-3 16,0-1-1-16,0 0-4 0,0 5 0 15,0 2-4-15,-6 1-3 0,6-1-2 0,0 1-4 16,0-1 1-16,0-2 2 0,0-1-4 15,0-4 0-15,0 0-1 0,0-3 3 16,0-4-2-16,0 3-2 0,0-6-23 0,0-1-51 16,0 0-102-16,0-3-128 0,0 0-165 15,0-1 1-15,0-3 102 0</inkml:trace>
  <inkml:trace contextRef="#ctx0" brushRef="#br0" timeOffset="246225.7542">10153 16463 39 0,'-13'11'276'0,"0"-4"98"0,7-2-22 16,-2 2-94-16,8-4-84 0,-6 1-46 15,0 0-40-15,6-1-23 0,0-3-17 0,0 4-9 16,0-4-4-16,6 4-5 0,0-1-1 15,8 1 1-15,-1 0 1 0,0 3 1 0,14-3 2 16,-2 3 4-16,1 0 8 0,6-3 6 16,8 0 3-16,-7 3-1 0,12-4-2 15,-6-3-9-15,0 0-5 0,0 0-7 0,0 0-8 16,0 0-5-16,1 0-3 0,-8-3-7 16,-6-1-2-16,7 1-2 0,-8 3 0 0,-5-4-3 15,0 4-7-15,-1-4-26 0,1 4-43 16,-8-3-56-16,2 3-71 0,-8 0-83 0,8 0-43 15,-14 0-50-15,6 0 14 0,-6 3 34 16,0 1 61-16</inkml:trace>
  <inkml:trace contextRef="#ctx0" brushRef="#br0" timeOffset="246457.0724">10440 16753 62 0,'0'3'280'16,"-7"1"64"-16,7-4-38 0,0 3-84 0,-6 2-71 16,6-5-36-16,0 6-11 0,0-1-9 15,6 2-5-15,-6 7 0 0,7 1 4 0,-1 0 4 16,7 7-8-16,0 3-12 0,-7 1-14 16,14 0-13-16,-7 3-13 0,7 0-12 0,0 0-7 15,-1 1-5-15,-6-4-4 0,6-1-4 16,1-7 0-16,-7 4-6 0,0-7-28 15,0 3-61-15,0-7-91 0,0 0-98 0,-7-4-73 16,1 1-99-16,6 0 40 16,-6-8 85-16</inkml:trace>
  <inkml:trace contextRef="#ctx0" brushRef="#br0" timeOffset="246658.0067">10667 16881 130 0,'-6'-11'325'0,"0"0"73"0,-7 7-65 16,6 1-96-16,-6 6-55 0,-1 1-38 15,8 7-22-15,-7 0-7 0,0 3-1 0,7 5-1 16,-13 3-8-16,5 4-15 0,-5 3-22 16,-1 0-19-16,0 4-19 0,1-3-10 15,6-1-6-15,-6-4-22 0,12 1-60 16,-6-8-100-16,13-3-142 0,0-4-133 0,0 0-109 16,6-7 46-16,8-4 192 0</inkml:trace>
  <inkml:trace contextRef="#ctx0" brushRef="#br0" timeOffset="246823.8729">10876 16756 251 0,'20'-3'346'0,"-8"3"70"0,2-4-88 16,-2 4-78-16,-5 0-73 0,-1 4-50 0,1-1-37 16,0-3-20-16,-1 4-6 0,-6-1-9 15,6 2-14-15,-6-5-12 0,0 3-9 0,8 0-7 16,-8 2-7-16,0-2-32 0,6 1-93 15,0-4-127-15,-6 4-126 0,6-1-148 16,-6 1 14-16,7-4 194 0</inkml:trace>
  <inkml:trace contextRef="#ctx0" brushRef="#br0" timeOffset="247131.6106">11391 16298 119 0,'0'0'336'0,"6"0"86"16,-6-3-70-16,0 3-94 0,6 0-69 15,-6 0-54-15,6 0-33 0,8-4-20 16,-1 0-6-16,13 1 1 0,0-5 9 0,13-3 7 16,7 1 8-16,13-5 0 0,6 0-4 15,20-3-8-15,-1 3-3 0,0-3-10 0,14-1-18 16,0 5-23-16,-7 3-10 0,-6 0-9 15,-7 0-3-15,-13 7-3 0,-13 1-4 16,-6-1-4-16,-14 4-4 0,-5-4-12 0,-9 4-26 16,2 0-66-16,-13 0-61 15,0 0-114-15,-7 0-171 0,0 4-107 0,-7-4 39 0,-6 7 97 16,-7-3 121-16</inkml:trace>
  <inkml:trace contextRef="#ctx0" brushRef="#br0" timeOffset="247556.9568">11579 16317 321 0,'-12'3'202'0,"4"1"6"0,2 0-28 0,-7 3-34 16,6 1-27-16,1 3-22 0,6 3-14 15,-6 4-5-15,6 4 6 0,0 4 17 16,0-1 0-16,0 9-7 0,0-1-14 0,6 3-13 15,0-3-12-15,1 8-13 0,6-5-10 16,-7 1-6-16,2-4-6 0,4-4-4 0,-5 0-5 16,-1-7-2-16,-6 0-1 0,7-3-1 15,-1-5 1-15,-6-3-1 0,0 0 1 16,0-4-2-16,0-2-4 0,0 2-13 0,-6-7-10 16,-1 3-6-16,1-3 0 0,-1 0 3 15,-5-3 8-15,-2-1 5 0,1 1 3 0,-6-2 6 16,-1-2 1-16,7 3 2 0,-7-3 1 15,8 3 2-15,-8 4 4 0,1 0 8 0,5 4 4 16,2 0 6-16,-8 7 2 0,7 0 2 16,-1 0-6-16,2 0-6 0,6 4-5 15,-1-1-4-15,0-3-1 0,1 0-2 0,-1 4-4 16,7-4-6-16,0 0-43 0,0-4-67 16,7 4-82-16,-7-4-87 0,6-3-49 15,1 0-97-15,0 0-10 0,-1-4 158 0</inkml:trace>
  <inkml:trace contextRef="#ctx0" brushRef="#br0" timeOffset="247775.9966">11638 16647 66 0,'20'-4'94'0,"-7"4"11"0,-1 4 32 0,2-1 7 15,-2 5-14-15,8-1-7 0,-7 4-15 16,7 3-1-16,0 5-1 0,-1-1-11 15,0 4-19-15,0 0-21 0,1 0-17 0,6 4-13 16,-6-1-9-16,6 1-2 0,0-1-6 16,0-2-3-16,-6-1-3 0,-1-8-10 15,1 1-23-15,0-4-37 0,-8-4-49 0,-6 0-62 16,8-7-56-16,-8 0-27 0,1-3 7 16</inkml:trace>
  <inkml:trace contextRef="#ctx0" brushRef="#br0" timeOffset="247920.8113">11997 16712 193 0,'-8'-18'137'16,"-4"0"23"-16,-2 11-27 0,8-1-7 0,-1 5 4 16,-5 3-2-16,5 3-7 0,0 5 1 15,1-1 0-15,0 0 4 0,-8 4 11 0,8 4-16 16,-1-1-31-16,-5 1-28 0,5 3-21 16,-6 0-13-16,7 1-10 0,-2-1-27 0,-4 1-69 15,12-1-98-15,-7-3-78 0,7-1-59 16,-6-3-78-16,6-4-11 0</inkml:trace>
  <inkml:trace contextRef="#ctx0" brushRef="#br0" timeOffset="248259.0055">11997 16390 134 0,'12'-7'98'0,"1"-4"25"0,0 4-6 0,6 3-10 0,-5 0-17 16,-2 1-20-16,2-1-15 0,-1 4-13 15,0 0-4-15,-6 4 1 0,5-1 2 16,-5 1 0-16,6 0 0 0,-7 3 2 16,1 4 2-16,-1-4 1 0,1 4-1 0,-7 0-3 15,7 4-7-15,-7-1-4 0,-7-3 7 0,7 4 14 16,-7-1 20-16,7-2 32 0,-6-1 30 16,-1 0 15-16,1 0 9 0,6-4-2 15,-6 0-4-15,-1 1-8 0,7-1-15 0,-7-3-19 16,7-1 1-16,0 1-18 0,0-1-25 15,0-3-22-15,0 0-14 0,0 4-14 16,7-4-9-16,-7-4-9 0,13 4-34 0,-7-3-73 16,7-1-59-16,1 1-39 0,-2 3-78 15,2-4-87-15,5 4-42 0,-6-4-32 0,0 4 24 16,1 0 77-16</inkml:trace>
  <inkml:trace contextRef="#ctx0" brushRef="#br0" timeOffset="248427.0828">12354 16610 163 0,'6'7'139'0,"-6"0"73"15,0 1 37-15,8-1 34 0,-8 1-7 16,0-1-5-16,0-3-20 0,0-1-40 0,0 1-50 16,6 0-46-16,-6-1-38 0,0 1-27 15,6-4-16-15,1 4-16 0,-1-4-36 0,8 3-71 16,-2-3-112-16,2 0-134 0,5 0-80 16,7-3-71-16,-6-1 20 0,6-3 164 15</inkml:trace>
  <inkml:trace contextRef="#ctx0" brushRef="#br0" timeOffset="248580.1941">12758 16481 222 0,'0'-3'142'0,"0"3"19"15,6 0-9-15,-6 3 28 0,0 2 0 16,0 2-8-16,7 0-10 0,-7 4 0 16,0 0-3-16,7 4-26 0,-7-1-37 0,6 4-29 15,-6 1-23-15,6-1-16 0,-6 4-9 0,8 0-7 16,-2-3-22-16,0 2-58 0,1 1-100 15,-1 0-114-15,7-3-94 0,-6-4-94 0,-1-1 79 16</inkml:trace>
  <inkml:trace contextRef="#ctx0" brushRef="#br0" timeOffset="248834.1991">13169 16569 137 0,'6'4'304'0,"7"-4"63"0,-7 4-52 16,1-4-59-16,0 0-10 0,5 0-24 16,2-4-36-16,5 4-29 0,-6-4-21 15,6 4-17-15,1 0-16 0,0-3-14 0,-1 3-11 16,-5 0-3-16,4 0 14 0,2 0-4 0,0 0-8 16,-7 0-17-16,7-4-14 0,-8 4-14 15,8 0-8-15,-7 0-8 0,0-3-2 16,0 3-8-16,0 0-4 0,-6 0-6 15,6-4-42-15,-1 4-82 0,-4 0-94 0,-2-4-68 16,-6 4-130-16,6 0-137 0,0 0-89 0,2-3 149 16</inkml:trace>
  <inkml:trace contextRef="#ctx0" brushRef="#br0" timeOffset="251181.6424">14309 15701 126 0,'0'-11'110'0,"6"0"44"0,-6 4-18 16,0 0-29-16,6-1-11 0,-6 5 8 0,0-1 13 15,0 1 14-15,6 3 44 0,-6 3 5 16,0 1-7-16,0-1-28 0,0 5-32 16,7-1-25-16,-7 0-16 0,7 1-13 0,-7-1-12 15,6 0-9-15,-6 4-10 0,7-3 0 16,-1-5 11-16,-6 4 8 0,0-3 1 15,0 0-9-15,6-1-13 0,-6 1-8 0,0-4-7 16,0 4-2-16,0-4-2 0,-6 0-4 16,6 3-3-16,0-3 1 0,0 4 0 0,0 0-1 15,-6-1 0-15,6 1 0 0,0 4 0 0,0 3 0 16,-7 0 2-16,7 3-1 0,0-3-1 16,0 4 0-16,0-4 0 0,0 3-3 0,7 1-14 15,-7-4-33-15,0 0-58 0,0 0-76 16,0 0-92-16,0 0-68 0,0-3-93 15,0 3-16-15,-7-4 97 0</inkml:trace>
  <inkml:trace contextRef="#ctx0" brushRef="#br0" timeOffset="251408.9605">14185 16064 33 0,'-7'8'206'0,"0"-1"64"0,7 0-2 16,-6 0 19-16,6 1-1 0,-6-1 27 0,6 0-6 15,0-3-25-15,0 3-24 0,0-3 4 16,6 0 18-16,0-1-49 0,8 1-60 0,5-4-50 16,1 0-36-16,12-4-27 0,1 1-23 15,5-1-12-15,9 4-11 0,4-4-2 16,-5 1-6-16,7 3-25 0,-8-4-50 0,1 8-110 16,-7-4-135-16,-1 3-73 0,-5 1-40 15,-7 3-122-15,-13 1-35 0,7 2 35 16,-14-2 144-16</inkml:trace>
  <inkml:trace contextRef="#ctx0" brushRef="#br0" timeOffset="251821.3501">14289 16397 117 0,'-20'8'248'0,"7"-1"44"0,0-3-13 0,6-1-38 15,7-3-32-15,0 0-17 0,0 0-26 16,7 0-28-16,6 0-17 0,0-3-17 15,0 3-19-15,6 0-19 0,1-4-18 0,6 8-13 16,1-4-12-16,-1 3-8 0,-7 1-7 16,7 3-2-16,-6-3-1 0,-1 3 0 0,-6 1-1 15,0 2-3-15,-7-2 1 0,-6 3-1 16,0 0 1-16,-6 4-1 0,0-1-1 0,-7 1 1 16,-7-4 5-16,0 4 21 0,1 3 45 15,-7-4 36-15,6 1 44 0,0 0 60 16,1-4-5-16,6 0-28 0,0 0-21 0,7-7-10 15,0 3-7-15,-2-3-9 0,8-1-16 16,0 1-16-16,8-4-21 0,-2 0-21 0,6 0-15 16,2-4-7-16,5 4-10 0,1-3-10 15,0-1-5-15,5 0-3 0,1 1-2 0,-6-1-4 16,6 0-1-16,1 1-4 0,-9 3-8 16,2-4-28-16,-1 4-41 0,1 0-63 0,0 0-116 15,-7 0-176-15,0 0-148 0,0 4-75 16,-7-4-141-16,8 0 63 0,-8-4 318 0</inkml:trace>
  <inkml:trace contextRef="#ctx0" brushRef="#br0" timeOffset="252067.9272">15018 16031 85 0,'0'-11'259'0,"-7"-4"52"0,7 4-14 15,-6 0-58-15,0 4-57 0,6 0-38 0,-7 3-13 16,1 0-9-16,-1 1 4 0,0 3 8 16,1 3-2-16,0 8-13 0,-8 0-14 0,8 4-10 15,-1 7-13-15,-6 3-11 0,7 5-11 16,-1 3-10-16,1 4-11 0,0 3-5 16,-2 0-8-16,2-3-5 0,6 3-11 15,-6-3-4-15,12-4-6 0,-6-4-38 0,6-3-41 16,-6-4-42-16,8-1-67 0,-2-5-82 15,7-2-116-15,-7-7-64 0,7 1-63 0,-6-5 67 16</inkml:trace>
  <inkml:trace contextRef="#ctx0" brushRef="#br0" timeOffset="252275.6277">15102 16027 9 0,'14'-14'196'15,"-8"3"71"-15,1 7-4 0,6 4 21 0,0 7 5 16,-1 4 12-16,8 4-16 0,0 7-27 15,-1 4-17-15,7 3-14 0,-6 4 15 0,6 3-22 16,1 5-57-16,-9-1-50 0,9-3-35 16,-7 3-25-16,6-3-22 0,-7-1-10 0,1-3-14 15,-2-7-53-15,-4 0-105 0,-1-8-123 16,7 0-62-16,-8-7-106 0,-4-3-149 16,4-1-84-16,-6-7 127 0,8 0 234 0</inkml:trace>
  <inkml:trace contextRef="#ctx0" brushRef="#br0" timeOffset="252442.643">15513 16072 89 0,'-20'0'224'0,"0"7"35"0,2 4-29 15,-2 7-33-15,1 8-18 0,-7 3-24 16,6 0-24-16,-7 4-7 0,9 4-13 0,-15-1-26 16,7 1-25-16,0 0-20 0,-1-1-13 15,8-6-21-15,0-1-53 0,5-7-76 0,1-4-72 16,7-3-72-16,-1-4-120 0,1-4-18 15,6-3 103-15</inkml:trace>
  <inkml:trace contextRef="#ctx0" brushRef="#br0" timeOffset="252744.7398">15448 15654 47 0,'19'-15'238'0,"1"4"52"0,-7 0-17 0,0 4-34 16,0-4-22-16,1 3-23 0,-2 5-19 15,1-5-38-15,0 5-36 0,0-1-25 0,1 0-20 16,-8 4-15-16,6 0-10 0,2 4-8 16,-8 3-6-16,1-3-4 0,-1 7-3 0,1 0 6 15,-7 3 7-15,0 5 17 0,0-1 19 16,-7 4 21-16,-6 4 26 0,1-1 36 0,-2 5 73 16,-6-4 57-16,8-1-16 0,-8-3-42 0,7 0-34 15,1-4-29-15,-2-3-29 0,1-4-31 16,7 0-29-16,-1-3-19 0,7-5-13 15,0 1-7-15,0 0-7 0,7-1-8 16,6-3-16-16,-7 0-30 0,14 0-35 0,-8-3-56 16,8 3-98-16,-1 0-139 0,7 0-122 0,-6 0 19 15,7 3-73-15,-1 1-37 0,-7 3 16 16,1 1 104-16</inkml:trace>
  <inkml:trace contextRef="#ctx0" brushRef="#br0" timeOffset="252944.4327">15826 16112 60 0,'0'22'336'0,"0"-4"172"15,0-4 10-15,0 1 5 0,-7-4-42 16,7 0-1-16,0 0-58 0,0-7-92 0,0 3-87 16,-7-3-68-16,7 0-56 0,7-4-39 15,-7 3-29-15,0-3-18 0,0-3-11 16,7 3-10-16,-1 0-13 0,0-4-21 0,2 0-39 16,-2 4-47-16,7-3-85 0,0-1-133 15,6 0-145-15,1 4-32 0,-1-3-79 16,1-1-75-16,0 0 29 0,-1 4 155 0</inkml:trace>
  <inkml:trace contextRef="#ctx0" brushRef="#br0" timeOffset="253152.2102">16145 16005 316 0,'0'-7'237'0,"-7"0"32"0,7-1-40 15,0 5-40-15,0-1-28 0,-6 0-4 16,6 4 12-16,0 0 7 0,0 4-5 15,6 3-21-15,-6 4-30 0,0 4-30 0,0 3-20 16,0 8-17-16,0 3-10 0,0 4-7 16,0 7-6-16,7 1-7 0,-7 3-8 0,0-4-5 15,0 4-2-15,6-3-2 0,-6-5-2 16,7-3-6-16,-7-4-27 0,6-6-46 0,-6-2-63 16,7-6-128-16,-1 0-195 0,-6-8-135 15,6 0 4-15,-6-3 247 0</inkml:trace>
  <inkml:trace contextRef="#ctx0" brushRef="#br0" timeOffset="253454.4934">16327 15903 66 0,'6'-15'84'0,"8"0"8"16,-8 4 34-16,7 4 30 0,0 0 26 0,0 3 41 15,1 4 11-15,-2 7 3 0,2 1 43 16,-2 10 18-16,8 4-13 0,-7 8-8 0,0 6 34 16,0 12 1-16,-7 3-45 0,7 8-50 15,-13-1-49-15,7 1-35 0,-14 3-32 0,7-3-25 16,-13-4-24-16,1-1-19 0,-2-6-8 16,2-7-12-16,-8-5-3 0,7-3-31 15,-1-7-60-15,2-4-117 0,-2-8-273 0,8-3-260 16,-7-3-162-16,7-5 5 0,-1-6 348 15</inkml:trace>
  <inkml:trace contextRef="#ctx0" brushRef="#br0" timeOffset="253677.5718">16509 15482 99 0,'0'11'364'0,"0"0"152"0,0 0-46 0,0-4-42 16,0 0-62-16,0 1-66 0,7-1-31 0,-7 0-27 15,6 0-49-15,-6 1-52 0,14-5-46 16,-8 1-31-16,0 0-24 0,8-1-24 16,-2-3-42-16,8 4-103 0,-1-4-184 0,1 0-143 15,0 0-160-15,-1-4-127 0,1 4 61 16,0-3 294-16</inkml:trace>
  <inkml:trace contextRef="#ctx0" brushRef="#br0" timeOffset="253867.0966">17076 15211 180 0,'7'-8'418'0,"-1"5"117"0,-6-5-68 15,0 4-114-15,7 4-97 0,-7-3-63 16,0 3-42-16,0 0-29 0,0 0-24 0,6 3-11 15,-6 1-24-15,0 4-18 0,7-1-30 16,-7 8-79-16,6-1-76 0,-6 4-65 0,7 4-93 16,-1 4-107-16,0-1-65 0,2 1-18 15,-2 0 43-15,-6 3 153 0</inkml:trace>
  <inkml:trace contextRef="#ctx0" brushRef="#br0" timeOffset="254054.9478">17050 15577 242 0,'-7'3'456'15,"1"1"132"-15,0 0 27 0,-1-1-103 0,1-3-52 16,6 0-75-16,-7 4-96 0,7-4-76 16,-7 0-54-16,7 0-44 0,7-4-32 0,0 4-26 15,-1-3-22-15,7-1-9 0,0-3-13 16,6 3-3-16,1-3-7 0,0 3-20 16,5 0-37-16,-5 1-58 0,13-1-135 15,-7 0-235-15,0 1-153 0,-7 3-142 0,1 3 7 16,-7-3 152-16,0 8 265 0</inkml:trace>
  <inkml:trace contextRef="#ctx0" brushRef="#br0" timeOffset="254395.7356">17213 15650 233 0,'-14'7'438'16,"8"-3"79"-16,0 0-71 0,-1-4-113 0,7 3-97 15,0-3-71-15,0 0-50 0,7 0-31 16,-1 0-16-16,8 0-14 0,-8 0-14 15,7 4-12-15,0 0-10 0,0-1-5 0,7 5-3 16,-8-1 1-16,2 4-2 0,-8 0-3 16,7 0-1-16,-6 3-3 0,-7 1-2 0,0 0 0 15,0 0 5-15,0 3 21 0,-7-3 36 16,0 3 73-16,-5-4 62 0,-2 5 13 16,8-5-9-16,-7 1-17 0,0-4-19 0,6 0-14 15,1 0-7-15,0-3-8 0,-1-1-3 16,0 0-11-16,7-3-21 0,-6-1-20 0,6 1-21 15,0-4-16-15,6 0-17 0,-6 0-5 16,7 0-7-16,6-4-7 0,-7 1-2 16,7 3 2-16,1-7-5 0,5 3-2 0,-6 0-11 15,7 1-29-15,-7-1-44 0,7 0-53 16,-8 1-45-16,8-1-111 0,-7 0-192 16,-7 4-244-16,8-3-78 0,-8 3-28 0,0 0 92 15,1 0 302-15</inkml:trace>
  <inkml:trace contextRef="#ctx0" brushRef="#br0" timeOffset="254711.7758">17675 15947 255 0,'-6'18'594'0,"0"0"126"0,6 1-112 0,-8-5-164 16,8-3-64-16,-6 0-104 0,6 1-88 16,0-1-66-16,6-4-42 0,-6 4-27 15,0-4-19-15,8 0-12 0,-2 1-39 0,0-1-79 16,1 0-120-16,-1 1-165 0,1-5-53 15,0 5-115-15,-1-1-99 0,0-3-17 16,0-1 231-16</inkml:trace>
  <inkml:trace contextRef="#ctx0" brushRef="#br0" timeOffset="255119.3772">18008 15940 72 0,'0'-8'230'0,"6"-3"40"0,-6 4-27 0,6-1-45 16,-6-3-28-16,7 4-17 0,0 0-14 0,-1-1 20 16,7 5 11-16,-7-1-2 0,8 0-7 15,-2 4-19-15,2 4-25 0,-1 3-19 16,0 1-15-16,0 3-16 0,-1 0-9 15,-4 7-9-15,4 1 1 0,-5 2 10 0,-1 1 5 16,-6 4 5-16,0 3 4 0,-6 5 10 0,-1-2 18 16,-5 1 15-16,-2 0-1 0,-5 0 0 15,-1 0 0-15,0-4 0 0,1-3-3 16,6-4-8-16,0 0-9 0,0-7-5 0,6 0-5 16,1-4-1-16,0-4-9 0,-2 0-10 15,8-3-10-15,0 3-11 0,0-7-9 0,0 4-10 16,8-1-7-16,-2-3-5 15,0 0-6-15,1 0 0 0,6 0-6 0,0 4-1 16,0-4-9-16,6 0-26 0,1 0-31 0,0 4-28 16,-1-1-47-16,7 1-86 0,0-4-177 15,1 4-266-15,-1-1-24 0,-1 1-85 16,-5 0 31-16,6-4 248 0</inkml:trace>
  <inkml:trace contextRef="#ctx0" brushRef="#br0" timeOffset="255356.1166">18776 15811 134 0,'-7'-7'266'16,"1"3"45"-16,-1 8-32 0,1 0-31 15,0 7 12-15,-2 3 44 0,8 4 22 0,-12 4 25 16,6 4 28-16,-1 4-24 0,-6 6-73 16,0 1-76-16,-7 6-61 0,8 5-45 15,-2 0-30-15,-5-4-26 0,5 4-15 16,2-8-11-16,6 0-15 0,-8-7-34 0,8-3-55 15,-1-1-91-15,0-11-122 0,1 0-153 16,6-3-59-16,0-4-146 0,0-8-62 16,-7 1 109-16,7-4 251 0</inkml:trace>
  <inkml:trace contextRef="#ctx0" brushRef="#br0" timeOffset="255533.7408">18450 16064 258 0,'0'-14'158'0,"-6"6"40"0,6 4 97 16,0 4 111-16,0 7 151 0,6 4-51 15,8 8-34-15,-8-1-36 0,7 4-83 16,0 0-70-16,6 7-58 0,-5-3-52 0,5 4-37 16,1-1-35-16,0-4-30 0,-2 1-21 15,2 0-17-15,-1 0-17 0,1-8-56 16,0 0-69-16,-1 0-93 0,-5-3-183 0,4-4-351 16,-4 0-140-16,5-7-90 0,-5 3 224 15,-2-4 316-15</inkml:trace>
  <inkml:trace contextRef="#ctx0" brushRef="#br0" timeOffset="255716.436">19160 16273 109 0,'6'0'401'0,"2"0"155"0,-2-4-54 16,0 4-114-16,-6 0-114 0,7-4-91 16,-7 4-64-16,0 0-43 0,6 0-29 0,-6 0-17 15,0 0-16-15,7 0-24 0,-7 0-27 16,6 0-21-16,-6 0-21 0,7 4-15 0,-1-4-37 15,-6 4-73-15,6-4-97 0,8 3-39 16,-14 1-54-16,6 0-11 0,1-1 46 0</inkml:trace>
  <inkml:trace contextRef="#ctx0" brushRef="#br0" timeOffset="257017.0589">19505 15229 222 0,'0'-29'192'0,"-6"3"24"16,6 4 14-16,-7 7 0 0,1 0 16 15,6 12 46-15,-6-1 36 0,6 8 11 0,-7 7-21 16,7 0 25-16,0 7-50 0,0 0-59 16,0 8-52-16,7 3-40 0,-7 8-24 15,0 0-23-15,6 3-18 0,-6 4-20 0,0 3-14 16,0 1-9-16,0 0-13 0,0 3-3 15,-6-7-4-15,-1 7-4 0,0-3-1 0,7-4-6 16,-6-4-21-16,0 0-28 0,-2-3-44 16,2 0-60-16,6-8-62 0,0-3-65 0,0-1-55 15,6-6-13-15,-6-5 10 0,8-2-27 16,-2-6-28-16,0 2 38 0,8-8 0 0,-8-8 19 16,0 2 30-16,7-6 95 0</inkml:trace>
  <inkml:trace contextRef="#ctx0" brushRef="#br0" timeOffset="257347.631">19616 15804 152 0,'6'-11'142'0,"1"0"74"16,0 7 85-16,-7 4 42 0,0 0 20 16,6 8-4-16,-6-1-37 0,0 4-34 15,0-4-2-15,0 8 10 0,0-4-52 16,0 3-55-16,0 1-54 0,0 0-34 0,0-1-28 16,0-3-19-16,0 4-12 0,0-4-6 15,0-3-11-15,0 3-6 0,7-4-3 0,-7-4-7 16,6 1-1-16,0 0-6 0,-6-4 2 15,14 0-3-15,-8-4-3 0,7-3 1 16,0 3 1-16,0-7 0 0,1 4 0 0,-2-4-2 16,2 4-2-16,-2-1 3 0,1 1-3 15,-6 3 3-15,6 0 4 0,-1 4 6 0,-4 0 13 16,4 4 9-16,-12-4 5 0,7 7 6 16,0-3-4-16,-7 4-4 0,0-1-7 0,6 0-10 15,-6 1-6-15,-6 3-12 0,6-4-35 16,0 4-40-16,0-4-45 0,0 4-76 15,0-4-130-15,6 4-176 0,-6-7-15 0,0 3-79 16,7-3-1-16,-1 0 76 0,8-4 154 16,-8-4 108-16</inkml:trace>
  <inkml:trace contextRef="#ctx0" brushRef="#br0" timeOffset="257532.7948">20267 15551 236 0,'14'-18'428'0,"-2"7"118"0,-5 0-20 0,-1 7-78 16,-6 4-76-16,0 0-10 0,-6 8-58 0,-1 3-58 15,1 0-52-15,0 3-47 0,-8 4-31 16,2 4-27-16,-8 7-21 0,0 1-20 16,1 3-10-16,-1 4-12 0,-6 3-6 0,0 0-9 15,7-3-2-15,-1 3-11 0,1-7-26 16,5 0-39-16,2-7-49 0,4-4-83 0,2-4-101 16,0-3-190-16,6-5-41 0,-6-2-125 15,6-5 14-15,0-6 140 0,0-1 139 16</inkml:trace>
  <inkml:trace contextRef="#ctx0" brushRef="#br0" timeOffset="257768.5206">20026 15632 68 0,'0'-30'284'0,"0"8"73"0,0 4-18 15,0 11-34-15,0 3 39 0,6 11 20 16,2 4-2-16,-2 8 11 0,7 3 16 0,-6 4-39 16,12 3-51-16,-6 4-47 0,6 3-40 15,1 5-33-15,-1-1-28 0,7 4-21 0,1 0-9 16,-1-4-24-16,0 0-22 0,-6-3-17 15,5-1-18-15,-5-10-13 0,0 0-8 0,-7-4-7 16,-1-7-28-16,-5-1-42 0,0-3-51 16,-1-4-71-16,0-3-80 0,2 3-196 0,-8-7-363 15,0 4-106-15,-8-4-20 0,2-4 181 16,0 4 338-16</inkml:trace>
  <inkml:trace contextRef="#ctx0" brushRef="#br0" timeOffset="260427.6399">10485 12987 46 0,'-7'-8'65'0,"7"1"-1"0,0 3-19 16,0 1-22-16,-6-1-28 0,6 4-44 15,0 0-52-15</inkml:trace>
  <inkml:trace contextRef="#ctx0" brushRef="#br0" timeOffset="261730.2942">8004 14994 42 0,'-6'-7'61'0,"-2"0"-5"0,2-1-16 0,0-3-20 16,-1 4-24-16,1-4-20 0,-1-4-8 16,0 5 6-16,1-1 25 0,-6-5 49 15,4 6 0-15,-4-1-10 0,-1-4-4 0,-1 4 0 16,-5 0-1-16,6-4-8 0,-7 1-3 16,1 3-6-16,6-4-5 0,0 1-5 15,-1 2-2-15,2 1-1 0,-1 0 0 0,6 0-2 16,-6 0 7-16,7 4 5 0,0-4 11 15,-8 4 10-15,8 0 8 0,-1-1 4 16,-6 1-1-16,6 0 4 0,-5-1 8 0,5 1 5 16,-6 3-7-16,0-3-6 0,6 3-12 15,1-3-14-15,-7 4-10 0,13-2-5 0,-6 2-2 16,-1 3-2-16,7-4-3 0,-7 4 1 0,7 0-1 16,0-4-3-16,0 4 2 0,0 0 0 15,0 0 0-15,0-3 0 0,0 3-1 16,0 0 0-16,0 0 0 0,0 0 1 0,0 0 0 15,7 3-2-15,-7-3 0 0,0 0 1 16,0 4 1-16,7 0 1 0,-7-4-1 0,0 3-1 16,6-3 2-16,-6 5 1 0,0-2 0 15,6-3 2-15,-6 3-1 0,0 1 0 16,7-4 0-16,-7 4 1 0,6 0 0 0,1-1 2 16,0 1-2-16,-1 3 1 0,7-3 0 15,0 3 0-15,7 4 0 0,-1-3-2 0,1 3-1 16,-1 0 0-16,7-1-1 0,0 5 0 15,0 3 0-15,7-3-1 0,-1 4 0 16,-5 3 0-16,5-4 0 0,1 4 0 0,5 0 1 16,-5 0 3-16,7 4 6 0,-1-5 4 15,6 1 6-15,7 0-1 0,7 0 0 0,0 0-2 16,-1 0-3-16,7 4-2 0,0 0-2 16,0-1 2-16,0 1 2 0,0 7 0 15,0 0 3-15,1 3 4 0,-1 5 3 0,0 7 4 16,7-1 5-16,6 4 2 0,6-3-3 15,1 0 1-15,0-1 1 0,6-3 0 0,-13-4-3 16,7-3-5-16,-13-4-1 0,6-4-2 16,-13 1 5-16,6-8 6 0,-5-4 8 15,-7-3 7-15,-2-5 2 0,-4 1 3 0,-7-3-1 16,-7-1-2-16,-13 0-2 0,0-3-6 16,-1 0-6-16,-11-1-4 0,5-3-4 0,-5 4-1 15,-8-4 0-15,6 4 13 0,-4-4 24 16,-8 0 33-16,6 0 35 0,-6 0 16 0,6 0 5 15,-6 0-36-15,0 0-38 0,0 0-25 16,0 0-23-16,0 0-38 0,0-4-102 0,0 4-141 16,0-4-102-16,0 4-171 0,-6-3-22 15,6-1 11-15,-6-3 64 0</inkml:trace>
  <inkml:trace contextRef="#ctx0" brushRef="#br0" timeOffset="263322.0657">11801 15437 33 0,'0'8'59'0,"0"3"4"0,6-4-11 16,-6 4-10-16,7 0-11 0,-7 0-4 16,6 0 2-16,-6 4 1 0,7-4 6 0,-1 0 2 15,-6 0 8-15,6-4 16 16,-6 4 8-16,0-4-2 0,0 1-5 0,0-5-9 0,0 5-13 15,0-1-12-15,-6 0-9 0,6 5-7 16,-6-1-4-16,6 0-3 0,-7-1-3 16,1 5-2-16,-1 0 0 0,1-1 1 0,6 5-1 15,-7-5-1-15,1 4 0 0,0-3 2 16,-2 4-2-16,8-5 1 0,-6-3 1 16,0 4-1-16,-1 0-1 0,0-5 0 0,1 5-3 15,-7-4 3-15,7 4 0 0,-1-1 0 16,0-2-1-16,-5 2 1 0,5-3 0 0,-6 4 1 15,7-1-1-15,-1-3 0 0,-6 0 0 16,6 4 0-16,1-8 2 0,6 4-1 16,-6-4 0-16,-2 1 8 0,2-5 5 0,6 5 3 15,-6-5 2-15,-1 2 1 0,7-5 3 16,-6 3 5-16,6-3 9 0,-7 4 1 0,1-4-1 16,-1 0 6-16,7 0 9 0,-12 0 1 15,4 0-3-15,2 0-7 0,-7 0-5 0,6 0-9 16,1 0-7-16,0 0-7 0,6-4-5 15,-7 4-3-15,1 0-2 0,6 0-3 0,-7 0-2 16,7 0 2-16,-7 0 3 0,7 0 5 16,0 4 3-16,0-4 11 0,0 0 2 0,0 4 3 15,0-4 7-15,0 7 0 0,7 0 6 16,6 4 8-16,6 7 2 0,1 8 1 16,13 3-4-16,5 8 1 0,15 7-2 15,-1 3-2-15,13 5-7 0,7 3-3 0,6-1-4 16,-7 2-3-16,1-5-4 0,-6-4-2 15,-1 1-4-15,0-4-4 0,0 4-5 0,-6-4-1 16,6 3-3-16,-7 1-2 0,7 3-1 16,-6-3-2-16,6-1 0 15,-13-2 0-15,0-5-1 0,-6-4 0 0,-7-3 0 0,-7-7 2 16,-6 0 0-16,-6-8 2 16,-7-3 18-16,1-4 43 0,-8-4 41 0,0 0 12 0,-6-3 18 15,0-1 9-15,0 1-14 0,0 0-18 0,0-4-15 16,0 3-9-16,-6-3-19 0,6 4-12 15,0-4-15-15,-6 4-9 0,6-4-10 16,-8 3-5-16,2-3-3 0,6 0 1 0,-6 4 1 16,6-4 7-16,-7 0 5 0,0 4 7 15,1-4 4-15,6 0-5 0,-7 3-11 16,1-3-9-16,6 0-8 0,-6 4-3 0,6-4-3 16,-7 0-2-16,7 4 0 0,-7 0 0 0,7-4 0 15,0 3 3-15,0 1-2 0,0 0 0 16,0-1 2-16,0-3-2 0,0 4-1 0,0 0 0 15,7 3 0-15,-7-3 0 16,7 3-3-16,-1-3-1 0,0 3 3 0,1 0 1 16,6 0 3-16,0 4-2 0,7 0-1 0,-8 4 0 15,8 0 0-15,7 3 3 16,-8 1 0-16,0-1-2 0,8 0-1 0,-8 0 0 16,7 1 3-16,-6-1-2 0,-8-4 0 15,8 2-1-15,-7-6 3 0,-6-2-2 0,6 3-1 0,-7-8-3 16,0 5 2-16,2-5 1 15,-2 5 0-15,-6-5 0 0,6 1 0 0,-6 0 3 16,6-1-2-16,-6 1-1 0,7 0 0 0,0-1 0 16,-1 5-3-16,1-1 2 0,5 0 1 15,2 0 0-15,-8 1 3 0,8-1 0 0,-2 0 1 16,1 1-3-16,1-1 0 0,-2 1-4 16,2-1 2-16,-2-3 1 0,2 3-2 0,5 0 3 15,-6 4-1-15,0-3 0 0,7 2 0 0,-1 1 0 16,-5 0 3-16,4 4 1 0,2-4-2 15,0 0-2-15,-1 3 0 0,-5-3 0 16,-2-3 0-16,8 3 0 0,-7-4 0 0,0 1-3 0,0-1-1 16,-7-3 1-16,1 3-1 0,6-3 6 0,-6-1-5 15,-1 1 2-15,-6 0 1 0,6-4 3 16,1 3-2-16,-7 1 1 0,7-4-1 0,-1 4-1 16,0-1 0-16,-6-3 3 0,8 4 3 0,-8-4-1 15,6 4 2-15,0-4 1 0,-6 3 3 16,7 1 1-16,-7-4-8 0,6 0-1 15,-6 4-2-15,7-4-1 0,-7 0 0 0,6 0 0 16,-6 3 3-16,7-3-2 0,-1 4 0 0,-6-4-1 16,6 3 0-16,2 1-3 0,-2 0 8 15,0-4-3-15,1 7-2 0,-1-3 0 0,7-1 2 16,-6 2-1-16,-1 1-1 0,8-2 0 16,-8 0 3-16,0 0 1 0,-6-4 0 0,7 3-3 0,-7-3-1 15,7 4-2-15,-7-4-6 0,6 4-9 16,-6-4-13-16,6 3-20 0,-6-3-35 0,0 0-77 15,7 4-130-15,-7-4-181 0,0 0-148 16,0 0-188-16,6 0 59 0,-6-4 321 0</inkml:trace>
  <inkml:trace contextRef="#ctx0" brushRef="#br0" timeOffset="265288.3417">11586 14918 47 0,'0'7'33'0,"0"0"9"0,0 0 6 16,0 1-2-16,6-1-6 0,7-3-7 15,0 3-4-15,7-3-5 0,13 3-8 0,-1 0-7 16,13 1-2-16,1 3-3 0,7-1-2 16,5 5 0-16,-6 0-1 0,6 3-1 0,1 4 0 15,-6-3 0-15,-2-1 0 0,-5 0 0 16,-7-3 0-16,0-1-4 0,-6-3-9 0,0-3-21 16,-8-5-12-16,1 1-33 0</inkml:trace>
  <inkml:trace contextRef="#ctx0" brushRef="#br0" timeOffset="265835.7564">14562 15269 1 0,'13'-4'11'0,"1"1"1"16,-2-1-2-16,2 0-1 0,-2 1 0 0,1 3 4 16,1 0 5-16,-2 0 6 0,-6 3 10 0,8-3 5 15,-1 4-3-15,-7 0-6 0,8-4-6 16,-2 3-6-16,2 1-4 0,-2 0-4 0,8 3-2 15,-7 0-4-15,0 1-14 0,6 3-64 16,-5-1-85-16</inkml:trace>
  <inkml:trace contextRef="#ctx0" brushRef="#br0" timeOffset="267487.2859">14152 15240 20 0,'-7'3'45'0,"7"1"5"0,-6-4-7 0,-1 4-9 15,1-1-2-15,-1 1-4 0,7 0 0 0,-6-1 3 16,-1-3 3-16,-5 4 0 0,4 0-1 16,-4 3-4-16,-1-3-1 0,0-1-3 0,0 1-3 15,-1 0-2-15,2-1-4 0,-2 1-2 16,1 0 0-16,1-1-1 0,-2 4-3 15,2 1-2-15,-8 0-2 0,7 3-2 16,0-1 2-16,-6 5-2 0,-1 0 1 0,7-1 7 16,-7 5 6-16,0-1 6 0,1 4 6 0,6-8 6 15,-6 5 8-15,5-1 6 0,2 1 3 16,-2 2-2-16,-5-2-6 0,6 6-5 0,0 1-7 16,-1 4-3-16,2 2-3 15,-8 5-4-15,7-4 1 0,1 4 1 0,-2-4 3 16,-6-1 4-16,8 5 4 0,-1-4 0 0,-1 0 0 15,2-4-1-15,-2 4-2 0,8 1-1 16,-7-2 4-16,0 1 4 16,6-3 10-16,1 2-1 0,0 2 1 0,6-5 1 0,0 4-1 15,0-4-4-15,6 0-3 0,0 1-1 16,1-5-3-16,6 1-5 0,0-4 1 0,7 3 2 16,-8-3-2-16,8-3 1 0,7 3-1 15,-9-4-6-15,9 4-7 0,-1 0-7 0,-6 0-1 16,6 0-5-16,-1 0-2 0,1 0-3 15,1 0-1-15,-8 4 0 0,8-4 1 16,-2-1 1-16,-5 2 1 0,6-5-2 0,-7 0 2 16,1 1-1-16,6-5 1 0,-6 5-1 15,5-5-4-15,-5 1 2 0,6 0-2 0,-6 3 2 16,5 0-2-16,2 1 1 0,-1 2 1 16,0-2 1-16,6 3 2 0,-5 0 1 0,5 0 1 15,1 0 0-15,5 0 2 0,-5-8-2 16,7 5 2-16,5-5-2 0,-6-6 1 0,7-1 0 15,-1 0-3-15,7-7-1 0,-7 0 1 16,2 0-1-16,5-4-4 0,-7 4 3 16,7-3-1-16,-6-1-2 0,0 4-1 0,5 0 0 15,-5 0 0-15,7 4 0 0,-2-1-2 16,-5 1 2-16,-1 0 0 0,8-1 2 0,-8 2 1 16,1-5-2-16,-1 0 2 0,7-5-2 15,1-2-3-15,-2-4 1 0,2 0 3 16,5 0-1-16,1-7-1 0,6 0 0 0,0-1 0 15,14 1 0-15,-8 0 0 0,0-1 0 16,8 1 0-16,-1 0 0 0,-6 3 0 0,-1 1 0 16,-6-1 0-16,0-3 1 0,-6 3 3 15,6-3-2-15,-6-1-2 0,13 1 3 16,-1 0 1-16,-6-4 2 0,14 0-2 0,-8 3-3 16,1-2 3-16,0 2 7 0,-1-3 0 15,-6 0 0-15,0 0-2 0,-6 0-3 0,0 0-2 16,-1 4-1-16,-5-1-1 15,-2 1 1-15,2 3-2 0,-8 1 0 0,1-1-1 0,-7 4 0 16,-1-3 0-16,2 3 0 0,-7-4 2 16,6-4 3-16,-1 1 0 0,2 0-1 15,-1-8 3-15,0 1 5 0,7-4 12 0,-7-1 17 16,-1 1 12-16,1-4 4 0,7 0 24 16,-7 0 2-16,0 3-10 0,1-2-17 0,-1 6-15 15,-1 0-14-15,1 1-10 0,1 2-4 16,-7 2-3-16,5-1-1 0,-5 0-4 0,6 0 3 15,0 0 2-15,-6 0 10 0,6 0 7 16,-7-4 19-16,1 4 2 0,-1-3-5 0,1 3-8 16,-7 0-7-16,0-1-11 15,0 1-5-15,1 4-6 0,-8 4-1 0,0-5 1 0,-6 5-4 16,1 3 2-16,-2-4-3 16,2 4 0-16,-8 0 2 0,0-4-2 0,1 1-1 15,-1 3 0-15,1-8 2 0,0 1 2 16,-1 0-3-16,-6-8 0 0,0 4-1 0,0-7-3 15,0 0 2-15,0-4 4 0,-6-4-2 16,6 4-1-16,-14-4 0 0,8 4 0 0,-7 1 0 16,-7 2 0-16,0 1 0 0,1-1 0 15,-7 9 0-15,0-5 0 0,0 4 0 0,-13 0 0 16,0 3 0-16,-1 1 0 0,-5 0 3 16,-7 0-2-16,0 3-1 0,0-3 0 0,-7 3-3 15,7 0-1-15,-7 1 3 0,8 3 1 16,-2 3 0-16,-5 1-2 0,5 3-5 0,-4 1-3 15,-2 3-7-15,-6 3-12 0,-7 1-13 16,-6 3-7-16,6 1 4 0,-12-1 6 16,5 4 5-16,1-4 8 0,-6 5 10 0,-8 2 5 15,1 1 3-15,-6-1 2 0,-8 1 1 16,1 3 3-16,6 1 2 0,1-1 0 0,-2 7 3 16,15 1-5-16,-7 0 1 0,6 3 1 15,0 0-2-15,-6 4 1 0,6 1 1 0,1-2 0 16,-1 5 0-16,7 4 0 0,0-1-6 15,7 0 4-15,-1 0 1 0,0 1 1 0,7-1 0 16,0-4-2-16,7-3-42 0,-1-7-88 16,13 0-82-16,1-8-110 0,6 0-214 15,6-3-228-15,1 0 207 0,6-5 227 16</inkml:trace>
  <inkml:trace contextRef="#ctx0" brushRef="#br0" timeOffset="282000.4912">22449 15738 1130 0,'-6'0'732'16,"6"-8"42"-16,0 5-100 0,6-4-263 16,-6-1-263-16,7 1-320 0,-7-4-360 0,6 0-178 15,1-4-173-15,-1 1 101 0,7-4 337 16</inkml:trace>
  <inkml:trace contextRef="#ctx0" brushRef="#br0" timeOffset="319335.4171">20697 14661 95 0,'-6'0'88'0,"6"0"56"0,0 0 50 16,0 0 48-16,0-4 47 0,0 1 11 15,6 3 36-15,-6-4-2 0,6 0-31 0,1-3-33 16,0 3 32-16,-1 1-24 0,7-5-51 15,-6 4-42-15,0 1-25 0,5-5-18 16,2 5-10-16,-2-1-11 0,1 0-6 0,7 1-12 16,-6-5-8-16,4 5-12 0,2-4-8 15,7 3-13-15,-9-3-9 0,9-1-11 16,-1 1-2-16,0 3-7 0,0-3-9 0,-1 0-9 16,-5-1-4-16,7 5-3 0,-8-1-6 0,0 0-1 15,-5 1-1-15,-1-1 0 16,-1 1-7-16,2-1-25 0,-2 4-39 0,-4-4-56 15,-2 4-76-15,0-3-176 0,1 3-263 0,-1 0-103 16,-6 0-177-16,7 0 66 0,-7 3 369 16</inkml:trace>
  <inkml:trace contextRef="#ctx0" brushRef="#br0" timeOffset="319982.539">20782 14895 159 0,'-20'23'276'16,"8"-9"56"-16,-2 1-27 0,8-4-43 16,6-4 14-16,0 0 26 0,0 1 4 0,13-5-5 15,-6 1 29-15,11-4-9 0,-4 0-57 16,5 0-58-16,1 0-52 0,6-4-28 0,-6 1-23 16,5 3-15-16,1-4-11 15,1 0-11-15,-1-3-6 0,-6 3-6 16,5 1-4-16,-5-1-10 0,0-3-2 0,-1 3-7 15,1 0-1-15,-8 1-4 0,2-1 0 0,-2 0 2 16,2 1-3-16,-8-1 0 0,7 1-4 16,-7 3-3-16,8-5-7 0,-14 5 4 0,6 0 3 15,0-3 5-15,2 3 7 0,-8 0 10 16,6 0 11-16,-6-3-1 0,6 3 0 16,-6 0-3-16,7 0-11 0,-7 0-4 0,0 0-9 15,6 0-5-15,-6-5-5 0,0 5-3 16,7 0-9-16,-7 0-1 0,0 0 0 0,6-3 3 15,-6 3-2-15,0 0 6 0,0 0-4 16,0 0-2-16,7 0 2 0,-7 0 2 0,0 0 3 16,0-4 4-16,0 4 6 0,6 0 1 15,-6 0 1-15,0 0 0 0,0 0-3 16,0 0-1-16,0 0-5 0,0 0-3 0,0 0-6 16,6 0 2-16,-6 0-3 0,0 0-3 15,0 0 4-15,0 0-1 0,0 0-1 0,0 0 3 16,0 0-5-16,0 0 4 0,8 0-1 15,-8 0 3-15,0 0-6 0,0 0 1 0,0 0 1 16,0 0 0-16,0 0 0 0,0 0 7 16,0 0-8-16,0 0 4 0,0 0 1 15,0 0-3-15,0 0-1 0,0 0 0 0,0 0 0 16,-8 0-3-16,8 0-1 0,0 0-4 16,0 0-2-16,0 4-3 0,-6-4-1 0,6 0-1 15,0 3-3-15,-6-3-11 0,6 0-8 16,0 5-5-16,-7-5-2 0,7 0 2 0,0 3-2 15,0-3-16-15,-6 0-24 0,6 3-30 16,0-3-30-16,0 0-62 0,-7 5-167 16,7-5-279-16,0 3-219 0,-6-3-250 0,6 4 423 15,-7-4 258-15</inkml:trace>
  <inkml:trace contextRef="#ctx0" brushRef="#br0" timeOffset="323597.4747">22540 13646 16 0,'7'4'9'0,"-1"-4"0"0,1 4-2 0,0-4-3 16,5 0 0-16,-5 0-4 0,6-4-9 16,0 4-14-16</inkml:trace>
  <inkml:trace contextRef="#ctx0" brushRef="#br0" timeOffset="324397.7147">22352 12891 14 0,'0'-7'94'0,"0"3"33"0,0-3 64 0,-7 0 33 16,7-1 58-16,0-3 1 0,0 4-25 16,0 0-7-16,0 3-11 0,0 1 10 15,0-1 32-15,0 0 48 0,7 4 4 0,-1 0-49 16,0 0-54-16,8 8-34 0,-1 2-25 16,-1 9-21-16,8 3-16 0,6 10-13 0,0 5-19 15,7 7-16-15,-7 4-13 0,7 3-9 16,-1-3-10-16,1 3-10 0,-7-3-10 15,0-4-10-15,-1-4-7 0,-5-3-5 16,0-8-3-16,-1 0 1 0,-5-3-8 0,-2-4-2 16,2-4 0-16,-8 1-11 0,0-5-23 0,1-3-28 15,-1 0-27-15,-6 0-27 0,7-4-35 16,-7 1-54-16,0-5-112 0,0 1-209 16,0 0-121-16,0-4-49 0,0 0-59 0,-7-8 75 15,7 1 252-15</inkml:trace>
  <inkml:trace contextRef="#ctx0" brushRef="#br0" timeOffset="324628.9859">22892 12972 121 0,'0'-29'225'0,"-7"3"54"0,1 8 17 0,0 3-17 15,-1 8 1-15,0 3 46 0,1 8 14 16,0 3 5-16,-8 4 39 0,1 8-21 16,-6 10-72-16,-7 11-66 0,-7 7-51 0,0 12-44 15,-12 3-36-15,-1 8-30 0,-5-4-22 16,5 4-12-16,7-12-15 0,0 1-2 15,6-8-9-15,7-3-10 0,0-4-30 0,13-4-43 16,0-3-68-16,7-12-142 0,6-3-188 16,0-7-103-16,6 0-123 0,7-11-117 0,-6-1 206 15,12-6 252-15</inkml:trace>
  <inkml:trace contextRef="#ctx0" brushRef="#br0" timeOffset="324892.9199">23230 12646 158 0,'14'-11'122'0,"-1"0"65"0,0 0 35 0,0 0 67 16,-1 0 23-16,-4 4 21 0,4-1-4 16,-5 5-17-16,-1-1-8 0,1 4 48 0,0 4-22 15,-1-1-49-15,-6 8-51 0,-6 4-42 16,-1 7-29-16,-6 4-29 0,-6 10-20 15,-1 8-23-15,-6 11-20 0,-7 7-21 0,1 8-14 16,-1 11-9-16,1-1-10 0,5-3-3 16,7-7-4-16,8-8-4 0,-1-7-18 31,13-4-34-31,0-3-55 0,7-4-63 0,-1-11-139 0,6-4-211 0,2 0-153 0,-1-10-77 16,0-1-94-16,6-7 210 0,-5 0 263 0</inkml:trace>
  <inkml:trace contextRef="#ctx0" brushRef="#br0" timeOffset="325232.9272">23439 13221 235 0,'-6'0'141'0,"-1"4"48"0,0 0 40 0,1 7 26 16,-7-1-15-16,7 1-16 0,-1 4-2 0,-6 0-23 16,0-1-38-16,0 1-38 0,7 4-36 15,-8-5-23-15,8 1-13 0,-1-4-11 16,1 0-7-16,6 0-9 0,-6-4-6 15,6 0-5-15,6-3-6 0,-6-4-3 0,6 0 0 16,1 0-3-16,6-7 0 0,-6-1 0 16,5 1-1-16,2-4 0 0,5 0 0 15,1 0 0-15,-8-3 0 0,8 3 0 0,0 0 2 16,-1 3 22-16,-6 1 52 0,0 7 81 16,1 0 92-16,-8 0-9 0,0 3-40 0,1 4-39 15,-1 1-38-15,-6 3-26 0,7 0-28 16,-7 4-16-16,-7-4-19 0,7 7-10 0,-6-3-11 15,6 3-3-15,-7 0-9 0,1 0-22 0,6-3-34 16,-6 4-51-16,6-5-74 0,0 1-104 16,0 0-138-16,0-5-8 0,6-2-78 15,0-1-88-15,7-3-28 0,0-4 142 0</inkml:trace>
  <inkml:trace contextRef="#ctx0" brushRef="#br0" timeOffset="325423.8926">24208 12851 116 0,'12'-18'234'0,"2"11"101"0,-14 3 61 16,0 4 4-16,0 7-5 0,-6 8-43 16,-8-1-38-16,1 5 23 0,0 7-28 0,-6-1-70 15,-7 4-63-15,-1 8-56 0,-5 3-42 16,-1 8-28-16,-5 0-18 0,-2-1-13 0,1 1-13 16,0-1-31-16,0 1-55 0,13-7-112 15,6-12-147-15,0-4-82 0,8-3-22 0,-1-7-127 16,6-4-71-16,1-8 32 0,6-3 244 15</inkml:trace>
  <inkml:trace contextRef="#ctx0" brushRef="#br0" timeOffset="325642.2262">23817 13151 161 0,'0'-25'134'0,"7"7"81"16,-1 3 79-16,0 8 60 0,1 7 34 0,6 3 21 16,0 5-7-16,0 3-6 0,0 3-3 15,7 1-73-15,-1 3-71 0,1 4-62 16,-1 4-53-16,7 0-41 0,0-1-33 15,0 4-19-15,1 1-19 0,-1-4-7 0,-1-1-4 16,-5-3-7-16,0 0-22 0,-1-4-41 16,-6-3-65-16,0-1-147 0,1 2-176 0,-8-6-101 15,0 1-79-15,0-3-144 0,-6-1 54 16,-6 0 306-16</inkml:trace>
  <inkml:trace contextRef="#ctx0" brushRef="#br0" timeOffset="326928.0223">22228 14335 114 0,'-6'4'98'0,"-2"-4"60"0,2 3 25 16,0-3 20-16,-1 0 23 0,0 4-7 15,1-4-16-15,0 0 2 0,-1 4-18 16,1-4-32-16,6 0-26 0,-7 0-18 0,0 3-9 16,1-3-7-16,6 0-9 0,0 0-13 15,0 4-11-15,0-4-12 0,0 4-3 0,6-4 7 16,1 3 44-16,13-3 52 0,6 4 28 15,0-4-6-15,19 0-25 0,1 0-23 0,19-4-27 16,7-3-27-16,6 3-17 0,20-3-17 16,5 0-13-16,15-5-8 0,-1 5-5 0,1 0-6 15,-8-1-3-15,-13 1-9 0,2 3-7 16,-21 4-3-16,0-3-2 0,-7 3 5 0,-12 0 2 16,0-4 9-16,-14 4 0 0,-5 0 3 15,-1-4-2-15,-13 4 5 0,0-3-2 0,-7 3 8 16,-5 0 16-16,4 0 11 0,-11-4 6 15,6 4 1-15,-6 0-1 0,5-3 0 0,-4 3-1 16,-2 0-3-16,0-4-3 0,-6 4-1 16,6 0-3-16,-6 0-4 0,8-4-2 15,-8 4-6-15,6 0-6 0,-6 0-6 0,0 0 4 16,6-3 2-16,-6 3 3 0,0 0 6 16,7 0 7-16,-7 0 11 0,0 0 8 0,6-4 7 15,-6 4 4-15,0 0-5 0,0 0 3 16,0 0-6-16,7 0 0 0,-7-4-3 0,0 4-9 15,0 0-8-15,0 0-10 0,0 0-6 16,0 0 0-16,0 0-3 0,0-3-3 16,0 3-3-16,0 0-3 0,0 0-4 0,0 0 1 15,0 0 1-15,0-4 0 0,0 4 0 0,0 0 0 16,0 0 0-16,0 0 3 0,0-4-2 16,0 4-1-16,0 0 0 0,0 0 0 0,0 0 3 15,0 0 2-15,0 0 0 0,0-3-4 16,0 3 0-16,0 0-1 0,0 0 0 15,0 0 0-15,7 0 3 0,-7 0-2 16,0-4-4-16,0 4 2 0,0 0 1 0,6 0 0 16,-6 0 0-16,0 0 0 0,6-4 3 15,-6 4-5-15,0 0 1 0,0 0 1 0,6 0 0 16,-6 0 0-16,0 0 0 0,8-3 0 16,-8 3-3-16,0 0 2 0,6 0 1 0,-6 0 0 15,0 0 0-15,6 0 0 0,-6 0 3 16,0 0-2-16,0 0-4 0,0 0 2 0,7 0-3 15,-7 3-1-15,0-3 1 0,0 0-2 16,0 0 4-16,6 0-1 0,-6 0 2 0,0 0 0 16,0 4 1-16,0-4 0 0,7 0 3 15,-7 0-2-15,0 0-1 0,0 0 0 16,0 0 0-16,0 0 0 0,0 0-6 0,0 0-6 16,0 0-6-16,0 0-8 0,7 0-22 0,-7 0-25 15,0 0-37-15,0 0-57 0,0 0-126 16,0 0-288-16,0 0-247 0,0 0-181 0,0 0 119 15,0-4 381-15</inkml:trace>
  <inkml:trace contextRef="#ctx0" brushRef="#br0" timeOffset="328350.1088">21746 15276 6 0,'0'0'30'15,"0"0"11"-15,0 0 3 0,0 0 1 16,0 0 0-16,0 0 1 0,0 0 14 0,0 0 10 16,0 0 4-16,0 0-4 0,0 0-6 15,0 0-17-15,-7 0-13 0,7-3-11 16,0 3-7-16,0 0-7 0,0 0-4 0,0-4-1 16,0 4-3-16,0-4 1 0,0 4 1 0,0-3-2 15,0 3-1-15,0-4 0 0,0 0 0 16,0 1 0-16,0-1 0 0,7 4 0 15,-7-4 0-15,0 1 2 0,0-1-3 0,0 0 1 16,6 4 0-16,-6-3 0 0,0-1 0 16,0 4 0-16,0-3 0 0,0-1 0 15,0 4 2-15,0-4 6 0,7 4 8 0,-7-3 5 16,0 3 11-16,0-4 10 0,0 4 13 16,0 0 13-16,0-4 9 0,0 4 7 0,-7 0 2 15,7 0 1-15,0 0-3 0,0-3-7 16,0 3-1-16,0 0 4 0,0 0 9 0,-6 0 9 15,6 3 9-15,0-3 19 0,0 4 16 16,-7 0 10-16,7-1 15 0,-6 8 13 0,6 4 83 16,-7-1 0-16,0 12-34 0,1 3-38 15,0 8-28-15,0 3-32 0,-2 11-42 0,2 1-27 16,6 6-15-16,-6 5-10 0,6-1-9 16,0-4-10-16,0-2-4 15,0-1-4-15,6-4-1 0,0-3-3 0,2-8-4 0,4-4 0 16,-6-2-3-16,8-9 1 0,-8-3-14 15,7-4-20-15,-6-3-30 0,6-8-57 16,-7 1-146-16,8-5-227 0,-8-3-91 0,7-7-115 16,0 0-76-16,0-8 138 0,0-3 266 15</inkml:trace>
  <inkml:trace contextRef="#ctx0" brushRef="#br0" timeOffset="328593.3869">22058 15218 145 0,'0'-7'147'0,"0"3"92"0,6 4 85 16,2 0 47-16,-2 4 41 0,0-1 14 0,1 5-18 16,6 2 8-16,0 5-33 0,0 3-79 15,0 8-75-15,7 7-67 0,-1 4-46 0,7 7-41 16,-6-1-23-16,6 9-18 0,-7-5-10 16,7 1-5-16,1-4-8 0,-8 0-4 0,0-7-5 15,1-5-9-15,-1-2-25 0,1-4-27 16,-6-4-51-16,-2-4-92 0,1-7-154 15,-6-4-161-15,6 0-3 0,-7-7-120 0,0 0-48 16,2-7 82-16,-2-4 241 0</inkml:trace>
  <inkml:trace contextRef="#ctx0" brushRef="#br0" timeOffset="328745.4361">22475 15405 70 0,'-13'-22'159'16,"-6"11"70"-16,-1 7 15 0,0 11 30 15,1 12-9-15,-7 6-22 0,6 8 7 0,-6 4-2 16,7 3-6-16,-13 0-12 0,5 4-23 15,1 4 8-15,-6 0-32 0,5-5-45 16,1 2-44-16,1-9-32 0,11-3-26 0,2-4-38 16,-2-6-99-16,8-5-141 0,6-3-78 15,-6-5-110-15,6-6-186 0,6 0-109 0,-6-8 217 16</inkml:trace>
  <inkml:trace contextRef="#ctx0" brushRef="#br0" timeOffset="329059.3747">22488 14910 289 0,'20'-19'213'0,"-7"5"28"16,0-1 12-16,0 8 3 0,0 0 3 15,0 3-7-15,-7 4-32 0,8 0-28 16,-8 4-22-16,0-1-31 0,1 1-27 0,-7 3-25 16,6 4-23-16,-6 0-6 0,0 4-8 15,-6 4-10-15,6-1-10 0,-7 4-7 16,-5 3-5-16,5-3-2 0,-6 4 6 0,0 0 12 15,6-4 4-15,-6-4-4 0,7 0-7 16,-1-3 1-16,1-4 11 0,-1 0 30 16,7-4 31-16,-6 0 11 0,6-3-10 0,0 0-11 0,0-1-18 15,6 1-16-15,-6-4-11 0,7 4-11 16,-1-4-9-16,1-4-6 0,-1 4-5 16,7-4-7-16,1 4-2 0,-2-3 0 15,2-1-6-15,-2 4-24 0,1-4-47 0,7 4-141 16,0 0-237-16,-1 0-131 0,1 0-158 15,0 4-72-15,-2 0 255 0,2 3 223 0</inkml:trace>
  <inkml:trace contextRef="#ctx0" brushRef="#br0" timeOffset="329295.8904">22866 15426 180 0,'-7'15'466'0,"-5"0"183"0,5-4 10 0,0-4-132 16,1-3-37-16,-1 0-87 0,7-1-99 15,0-3-79-15,0 0-57 0,7 0-48 0,-1-3-40 16,1-1-24-16,6-4-21 0,0 5-15 16,0-5-9-16,7 5-2 0,5-1-3 15,-5-3-17-15,6 3-36 0,1 4-43 0,-1-4-49 16,-1 4-113-16,1 0-158 0,-6 0-123 16,6 0 0-16,-7 0-74 0,1 0-26 0,-7 0 44 15,0-3 241-15</inkml:trace>
  <inkml:trace contextRef="#ctx0" brushRef="#br0" timeOffset="329498.0164">23295 15269 294 0,'0'-11'252'0,"0"0"78"16,0 4-32-16,0-1-68 0,0 1-26 0,0 0-13 16,0 3 7-16,0 1 13 0,0-1 0 15,0 8-21-15,0-4-10 0,8 11 0 16,-8-1-35-16,0 5-43 0,0 7-30 0,6 4-24 15,-6 3-19-15,6 4-9 0,-6 4-8 0,7-1-8 16,-1 1-27-16,-6 3-88 0,7-3-134 16,0-1-72-16,-1-3-77 0,0-3-101 0,-6-5-43 15,7-3-16-15,-7-3 143 16</inkml:trace>
  <inkml:trace contextRef="#ctx0" brushRef="#br0" timeOffset="329759.9497">23550 15086 387 0,'0'-11'240'0,"0"-4"44"15,0 4-43-15,6 0-17 0,-6 4 12 0,7-1-10 16,-1 1-28-16,8 3-8 0,-8 1-3 16,7 3 12-16,-6 3 56 0,5 5 35 0,1 6-30 15,1 5-50-15,-8 10-42 0,7 11-29 16,-6 12-26-16,-1 10-30 0,-6 8-27 15,6 7-18-15,-6-1-12 0,-6 2-4 0,0-9-6 16,-1 4-6-16,0-7-2 0,-5-14-5 16,-2-5 4-16,8-10-16 15,-7-4-31-15,7-7-51 0,-8-5-88 0,8-2-145 16,0-5-184-16,-8-6-28 0,8-1-127 0,-1-7-111 16,1 0 151-16,-7-7 245 0</inkml:trace>
  <inkml:trace contextRef="#ctx0" brushRef="#br0" timeOffset="330315.8789">23960 14654 14 0,'0'-4'272'16,"0"0"98"-16,0 1 17 0,0-5-49 16,0 5-5-16,0-5-36 0,6-2-42 15,1-2-40-15,0 1-35 0,-1 4-2 0,7-4-5 16,7 4-16-16,-8-4-22 0,8 7-32 15,-7 0-23-15,7 1-21 0,0-1-15 0,-1 4-14 16,-6 4-10-16,0-1-5 0,0 1-2 16,-6 3-3-16,-1 4-1 0,-6-3-6 0,0 2 1 15,0 5-1-15,-6-3-7 0,-8 2-5 16,8 1-21-16,-14-1-20 0,7-3-12 0,1 4 4 16,-2-4 9-16,8-4 9 0,-7 0 5 15,6 1 13-15,7-5 6 0,-6 1 6 0,6 0 7 16,0-4 5-16,6 0 0 0,1 3 10 15,0-3 13-15,-1 0 23 0,0 0 24 16,8 4 11-16,-8 0 4 0,7-1-2 0,-7 5-4 16,8 3-3-16,-2-4-2 0,-5 4-4 15,0 4-6-15,-1-4-9 0,-6 3-9 0,0 1-10 16,0 0-13-16,-6 3-8 0,-8 0-9 16,2 0-3-16,-8 1 0 15,1 3-4-15,-7-4-19 0,-1 1-41 0,7-1-70 0,-6 0-120 16,1-3-159-16,5-4-131 0,8 0-65 0,-2-4-161 15,1-7 8-15,13 0 291 0</inkml:trace>
  <inkml:trace contextRef="#ctx0" brushRef="#br0" timeOffset="330529.2967">24534 14404 3 0,'19'0'214'0,"-13"0"95"0,7 4 54 0,-6 3 16 16,5 1 18-16,-4 3-11 0,-2 3-18 15,-6 1 16-15,0 11-5 0,0-1-80 0,0 8-79 16,-14 7-67-16,2 5-51 0,-1 2-36 16,-7 4-20-16,-6 1-17 0,7-1-15 0,-1 4-30 15,0-7-53-15,8 3-106 0,-8-7-153 16,14-4-167-16,-7 1 14 0,6-9-86 16,0-2-69-16,1-9 8 0,0 2 200 0</inkml:trace>
  <inkml:trace contextRef="#ctx0" brushRef="#br0" timeOffset="330831.6764">24696 14873 193 0,'7'-11'307'0,"-1"-3"88"0,1-1-42 16,-1 4-59-16,1-3-62 0,-1 3-67 16,8-4-50-16,5 0-35 0,-6 0-22 0,6 4-14 15,-5-3-1-15,5 6 3 0,0-3 14 16,8 8 14-16,-8 3 20 0,0 3 18 15,1 5 23-15,-7 6 35 0,1 1 2 0,-2 0-11 16,-6 7-22-16,-6-4-32 0,7 4-33 16,-14 4-24-16,1-1-11 0,0 4-5 15,-14-3 9-15,7 4 28 0,-7-1 27 0,-6 0 7 16,7-3-1-16,6-4-5 0,-6 0 9 16,12-7 16-16,0 3 5 0,1-7 2 15,12 0 3-15,1 0-23 0,6-8-27 16,6 5-30-16,7-8-16 15,0 0-8-15,7-4-23 0,-1 0-59 0,1 1-108 0,-1-1-142 16,1-3-327-16,-1 3-426 0,1 0-235 0,-13 1 404 16,0-1 378-16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1-11-07T09:29:12.1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7848 5828 57 0,'19'-14'99'0,"0"3"-1"0,1-4-6 0,-7 0-23 0,7 5-22 16,-8-6-17-16,8 2-12 0,-7-4-6 15,7-1-4-15,0 1-4 0,5 0-2 16,-5-4-4-16,6 0-6 0,0 0-15 0,0-4-23 15,7 4-33-15,-1-3-4 0,1-1-40 16</inkml:trace>
  <inkml:trace contextRef="#ctx0" brushRef="#br0" timeOffset="3873.8953">3601 2524 301 0,'13'-15'275'0,"0"1"105"0,-6-5-28 16,5 8-26-16,-4 0-42 0,-2 4-39 0,0-1-39 15,0 1-26-15,-6 3-3 0,7 1 58 16,-7 3-12-16,0 0-48 0,0 7-45 0,-7 0-38 15,1 5-24-15,-6 6-21 0,-8 8-2 16,0 6-1-16,-5 12 10 0,-15 4 4 0,7 11 8 16,-12 0 9-16,-1 6 3 0,1-3-4 15,-1-3-10-15,13-11-10 0,1-8-12 0,6-3-12 16,13-12-9-16,-1-3-9 0,8-7 6 16,0-4 6-16,6 0 11 0,0-4 11 15,6 0 2-15,0 1-6 0,2-5-6 0,4 5-8 16,-5-4-9-16,12-4-7 0,-6 3-3 15,7-3-1-15,-7 4 1 0,6-4-6 0,8 4-2 16,-7-4-1-16,-1 3 0 0,0-3 0 16,-6 4 2-16,7 0 5 0,-7 3 0 15,0-3 1-15,-7 3 2 0,1 4 10 0,-1 4 6 16,1-1 3-16,-7 8 7 0,-7 4 13 16,1 3 14-16,-14 8 24 0,7 3 19 0,-13 0 9 15,7 8-3-15,-7-4-11 0,0 0-21 16,-1-4-17-16,8-7-15 0,0-4-16 0,5-7-11 15,1-3-10-15,7-4-4 0,6-4-2 16,-6-4 1-16,6-3-1 0,0 3 6 0,0-3 0 16,6-4-4-16,-6 3-2 0,13-3 1 15,-7 0-4-15,8 0-2 0,-2-3 0 0,2-1-4 16,5 4-7-16,1-4-23 0,0 1-20 16,-1-1-17-16,0 0-13 0,8 1-14 0,-8-2-21 15,-6 2-24-15,6 0-42 0,1-1-30 16,-7 4-22-16,0-4-48 0,0 0-71 15,-7 4-104-15,8-3-79 0,-8-1 43 0,-6 4-17 16,6-4 25-16,2 4 30 0,-8-3 94 0,0 3 76 16</inkml:trace>
  <inkml:trace contextRef="#ctx0" brushRef="#br0" timeOffset="4453.227">3106 4004 436 0,'-13'29'705'16,"6"-3"130"-16,1 0-105 0,0-8-105 0,-1 0-182 15,7-3-149-15,-7-1-100 0,7 1-74 16,7 0-40-16,-7-4-23 0,7 0-22 0,5 0-15 16,2 0-6-16,-1-8-7 0,6 5-2 15,0-5-3-15,8-3-17 0,5-3-30 0,1-5-47 16,13-3-67-16,-8-3-124 0,9-4-208 16,-2-4-154-16,0-1-36 0,1-6-10 0,-7 0 59 15,1-4 155-15</inkml:trace>
  <inkml:trace contextRef="#ctx0" brushRef="#br0" timeOffset="4716.0445">4129 2758 268 0,'6'19'642'0,"-6"-5"132"15,0 1-133-15,-6 0-109 0,-1 3-117 0,1 4-253 16,-8 4 17-16,8-1-79 0,-7 8-115 15,0 0-118-15,0 4-68 0,0-4-5 0,6 0 46 16,-5 0 51-16,-2-1 41 0,8-2 30 16,-7-4 16-16,6-4 11 0,1-1 1 0,-1-6 4 15,7-4 4-15,7-4 1 0,-7-3 1 16,13-4 0-16,0-4 0 0,-1-3 0 0,8-4 5 16,7-4 15-16,-1 5 24 0,0-9 38 15,13 1 14-15,0 0 6 0,-1-5-12 0,2 1-18 16,5 1-13-16,8-1-2038 0</inkml:trace>
  <inkml:trace contextRef="#ctx0" brushRef="#br0" timeOffset="5072.2941">3999 3513 126 0,'-65'47'156'0,"6"-10"84"0,13-7 46 16,13-8 9-16,7-8-37 0,7-3-32 16,5-4-46-16,8-3-48 0,6-4-35 0,0-4-22 15,6 1-15-15,2-5-8 0,-2 1-8 16,7 0-6-16,0 0-7 0,6-4-8 0,1-4-3 16,6 4-4-16,0-4-2 0,7-3-1 15,0 3-1-15,5 1-5 0,-5-1-4 0,6 4 0 16,-13 0 0-16,6 4-2 0,-5-1 1 15,-8 5-1-15,0-1 2 0,-5 4 1 16,-1 4 2-16,-7-4-4 0,1 3-4 0,-1 5-8 16,-6-1-31-16,0 0-40 0,-6 4-48 15,-1 0-49-15,1 4-67 0,-7-1-17 0,-1 2-12 16,-5-2 9-16,0 4 65 0,-1 1 61 16,1-5 27-16,-1 4-34 0,1-7-48 0</inkml:trace>
  <inkml:trace contextRef="#ctx0" brushRef="#br0" timeOffset="6002.2139">4083 3429 189 0,'0'0'122'0,"7"0"30"0,-7 3-27 16,0-3-37-16,0 0-26 0,6 0-17 16,-6 4-18-16,0-4-10 0,0-4-9 15,0 4-4-15,0 0-6 0,6 0-4 0,-6-3-11 16,0 3-6-16,0 0 0 0,0-4 9 16,7 4 5-16,-7 0 4 0,-7 0 9 0,7 0 14 15,0 0 12-15,0 0 14 0,0 0 10 0,-6 0 8 16,6 4 0-16,0-4-2 0,-6 0-8 15,6 3-7-15,0-3-8 0,-7 4-3 16,7-4-4-16,0 3-2 0,-7 1 5 0,7 0 7 16,0 4 6-16,-6-1 5 0,6 4 5 15,-6 3 9-15,6 1 4 0,0 3-3 0,-7 1 1 16,7-1 0-16,0 0 4 0,0 4 5 16,0-3 0-16,0 3-2 0,7-4-6 0,-1 0-12 15,-6 0-13-15,6-3-5 0,8 0-5 16,-8-4-9-16,0-1-4 0,8 2-10 0,-8-5-2 15,7 4-3-15,-7-7-13 16,8 3-15-16,-8-3-25 0,8-1-27 0,-8-3-21 16,0 0-26-16,7 0-21 0,-6 0-14 0,-1-3-4 15,1-1 25-15,-7 0 13 0,6-3 11 16,-6-4 15-16,0 0 19 0,-6-3 24 0,-1-5 18 16,-6 1 23-16,-6-4 32 0,5 0 51 15,-5 4 29-15,0-1 10 0,-1 1-5 0,1 7-15 16,-7 3-11-16,6 5-6 0,1 3-2 15,-1 8-13-15,0 2-9 0,1 9-1 0,5 3 16 16,2 3 21-16,-8 4 20 0,7 8 18 16,0 0 21-16,6 7 13 0,-5 0 16 0,5 3 69 15,0 1 1-15,7-1-35 0,0-2-50 16,7-1-39-16,0-4-22 0,-1-3-21 0,7-4-18 16,7-4-17-16,6-4-13 0,-6-3-5 15,12-4-7-15,1-2-5 0,-1-10-11 0,7 2-24 16,0-8-36-16,1-8-77 0,5-3-124 15,1-3-156-15,-1-4-30 0,0-8-64 16,-5-3-29-16,5-8 73 0,-6 0 104 0,1-7 76 16,-8-7 32-16</inkml:trace>
  <inkml:trace contextRef="#ctx0" brushRef="#br0" timeOffset="6437.1688">4688 3560 39 0,'7'-18'292'0,"0"4"156"0,-7 3 6 15,6 3-52-15,-6 1-89 0,7 3-88 16,-7-3-61-16,6 3-42 0,-6 1-29 0,7 3-19 15,0-8-17-15,5 8-16 0,-6-7-13 16,8 4-10-16,5-1-7 0,1-3-4 0,0 2-3 16,6-2-3-16,7 3 0 0,-1 1-1 15,1-1 1-15,-1 4 7 0,-6 4 8 0,7-1 13 16,-1 5 10-16,-6 3 4 0,-7 7 0 16,1 4-1-16,-1 4-2 0,-12 3 3 0,0 5 5 15,-1 2 3-15,-6 1-5 0,-6 3-6 16,-8 3-11-16,2-2-8 0,-8-1-9 15,1 0 0-15,-7-3-5 0,-1-4-26 0,1-3-62 16,0-5-66-16,1-7-46 16,5-3 13-16,-6-4-10 0,-1-7-10 0,9-4 6 0,-2-4 35 15,0-3 46 1,1-8 42-16,-1 0 33 0,7 1 25 0,0-4 23 0,0-1 19 16,7 1 11-16,-2 3 21 0,2 4 19 0,6 1 40 15,0 2 54-15,6 0 29 0,8 8 7 16,5 5 52-16,1 2-32 0,0 4-56 0,12 3-46 15,1 5-37-15,-1 3-27 0,7 3-18 0,7 4-15 16,-7 1-7-16,0-1-8 0,7-3-5 16,-7-1-13-16,-7-3-25 0,1-3-62 15,-7-4-101-15,0-4-169 0,-7-8-84 0,1-3-113 16,0-3-19-16,-14-5 84 0,7-3 161 16,-7-7 118-16,1-1 75 0,-7-6 55 15,-7-4-2-15</inkml:trace>
  <inkml:trace contextRef="#ctx0" brushRef="#br0" timeOffset="6932.8482">5360 3560 196 0,'6'-25'467'0,"7"7"144"0,0 7-5 16,-7 3-106-16,8 1-63 0,-1 3-57 0,0 4-86 15,6 0-89-15,1 0-64 0,6 0-51 0,7 0-31 16,-1 0-19-16,13-3-15 0,1-1-9 16,13-3-6-16,0 0 0 0,6-9-7 15,6 5-13-15,-6-3-17 0,0-1-19 0,-6-3-32 16,-7 3-33-16,-7 1-70 0,-5-4-116 15,-7-4-107-15,-8 3 19 0,-11-7-22 0,-8 1-21 16,-6-1 53-16,-6-7 59 0,-8 1 88 16,-5-9 84-16,-7 1 96 0,0 0 102 0,-7-1 111 15,1 1 83-15,5 7 19 0,-5 7 10 16,6 8-21-16,-1 3-46 0,2 11-38 16,-1 4-24-16,6 11-17 0,8 8 10 0,-2 10 68 15,1 4 42-15,13 7-27 0,0 8-37 16,0 11-34-16,7 3-30 0,-1 15-21 0,8 11-14 15,-2 7-13-15,2-3-7 0,5-4-12 16,-6-4-13-16,-6-11-10 0,5-3-9 0,-6-15-10 16,2-4-4-16,-2-7-2 0,0-8-2 15,-6-10-1-15,0-4-3 0,0-7-16 16,-6-4-22-16,0 0-29 0,-8-8-10 0,2 1 4 16,-2-8 15-16,-5 4 20 0,-7-7 18 15,6-4 26-15,-6 0 23 0,1-7 12 16,-2 3 6-16,7-3 7 0,1-1 0 0,0 1-10 15,5 0-15-15,1 3-11 0,7 4-7 16,0 0-9-16,6 0 0 0,6 0-3 0,0 4 5 16,7-4-2-16,7 4-10 0,6-5-25 0,7 1-44 15,5-3-67-15,1-1-132 0,14 1-182 16,5-12-101-16,7 1-49 0,14-8-6 0,5-4 72 16,1-11 123-16,6-3 60 0</inkml:trace>
  <inkml:trace contextRef="#ctx0" brushRef="#br0" timeOffset="7235.276">7333 2579 352 0,'26'-19'557'0,"-20"12"148"0,1 7-87 0,-14 11-117 15,1 11-75-15,-14 8-119 0,1 13-101 0,-7 5-73 16,0 0-49-16,-7 7-29 0,1-4-19 16,-1 4-13-16,-6 0-4 0,0 4-13 0,0-8 4 15,6-4-12-15,7-6-39 0,0-12-93 16,13 0-128-16,0-11-130 0,6-7-36 15,1 0-17-15,6-7-33 0,0-4 58 0,0-4 68 16,6 1 83-16,-6-1 97 0,7 0 65 16,0-3 53-16,-1 3 68 0,-6 4 77 0,13 0 71 15,-7 4 74-15,2 3 27 0,4 8 5 16,-6 3-6-16,8 12-44 0,-1 7-46 0,-7 10-28 16,1 5-8-16,6 6-2 0,-13 8-25 15,6-4-29-15,0 4-14 0,-6-3-20 16,0-5-22-16,8-6-56 0,-8-9-75 0,0-6-76 15,0-8-128-15,0-7-172 0,0-3-86 16,0-8-16-16,0-8 206 0</inkml:trace>
  <inkml:trace contextRef="#ctx0" brushRef="#br0" timeOffset="7803.3014">7255 3267 99 0,'39'-43'422'0,"-6"10"192"0,-1 11-1 0,-6 3-78 16,13 8-63-16,-6 7-37 0,5 1-98 0,2 3-100 15,-1 0-75-15,6 0-55 0,1-4-36 16,-1 4-29-16,8-3-17 0,5-5-9 0,-5 5-11 16,6-5-11-16,-2-3-20 0,-4 4-23 15,5-4-20-15,-5 4-32 0,-8-4-61 16,-5 0-97-16,-8 0-128 0,1-1-18 0,-14 2-3 16,1-5-29-16,-14 0 21 0,0-3 16 15,-12 0 66-15,0 0 91 0,-8-1 98 0,-5 1 89 16,-1 3 61-16,1 4 65 0,-7 0 37 15,0 7 23-15,0-3 46 0,-1 7 55 0,-5 4 22 16,6-1 4-16,-1 5-8 0,2-1-33 16,5 4-37-16,0 4-27 0,8 0-17 0,-8-1-15 15,7 1-5-15,0 3 7 0,6 0-9 16,-5 1-30-16,6-1-27 0,-2 1-18 16,2-5-12-16,0 4-12 0,-1 1-23 0,1-1-58 15,-1-3-77-15,7-1-24 0,-7 1-23 16,1-1-11-16,0-2 20 0,-1 2 39 0,0-3 40 15,7 0 34-15,-6 0 23 0,0-3 18 16,-1 3 11-16,0-4 12 0,1 0 21 16,-1 4 32-16,7 0 37 0,-6 4 32 0,0-1 19 15,6 5 2-15,-7 7-10 0,7 3-12 16,-7 7-11-16,7 4-10 0,-6 5 39 16,6 2 26-16,-6 1 23 0,6 0-10 0,-8-1-32 15,8 1-41-15,0-4-29 0,-6-8-21 16,6-3-20-16,0-7-7 0,0-4-4 0,-6-4 11 15,6-3 1-15,0-4-12 0,0-4-16 16,0 1-10-16,0-8-19 0,6 0-25 0,-6-4-20 16,0-3-9-16,6-4 4 0,-6-4 12 15,8-7 9-15,-2-4 13 0,7-3 9 0,0-4 14 16,0-3 1-16,7-5 10 0,6 4 3 0,0 8-1948 16</inkml:trace>
  <inkml:trace contextRef="#ctx0" brushRef="#br0" timeOffset="8171.5527">7665 3821 39 0,'-6'-26'90'0,"6"8"3"0,-7 0-7 0,7-1-8 0,0 4-14 16,0 4-8-16,0 0-8 0,0 0 0 15,0 4 0-15,7 0-2 0,-7 3 3 0,0-3 2 0,0 3-5 16,0 1-12-16,0 3-10 0,0-4-10 16,0 4-4-16,0 0-2 0,0-4-2 15,0 4-3-15,-7 4-2 0,0-4 1 16,1 7 0-16,0-3 0 0,-1 3-1 15,-6-3 2-15,6 3 0 0,-5 0 2 0,5-3 0 16,-6 0-4-16,7-1 3 0,-2 1-3 0,2 0-1 16,6-4-4-16,-6 3-15 0,-1-3-15 15,7-3-18-15,0 3-21 0,-6 0-5 0,6 0-16 16,0-4-24-16,0 0-24 0,0 1 5 16,0-1-8-16</inkml:trace>
  <inkml:trace contextRef="#ctx0" brushRef="#br0" timeOffset="9339.4042">7671 3359 25 0,'0'0'35'16,"0"0"-2"-16,7 0-7 0,-7 0-6 16,0 0-4-16,0 0-4 0,0 0 0 0,0 0 3 15,0 0 5-15,0-3 6 0,0 3 8 16,0 0 17-16,0-4 6 0,0 0 0 0,0 4 0 16,0-3-6-16,0-1-4 0,0 0-5 15,-7 1-4-15,7 3-2 0,0-4-5 0,0 0-1 16,-6 1-4-16,6 3-2 0,-6-4 5 15,6 0 5-15,0 4 2 0,-7-3-4 0,7 3-5 16,-7-4-6-16,7 4-3 0,0-4 3 16,-6 4 10-16,6 0 13 0,0-4 17 15,0 4 13-15,0 0 5 0,0 0-5 0,0-3-4 16,0 3 6-16,0 0 23 0,6 0 24 16,-6 0 15-16,14 0 3 0,-8-4-14 15,7 4-24-15,0 0-19 0,6-4-17 0,7 4-16 16,1 0-12-16,-1 0-11 0,6 0-9 15,1 4-5-15,-7 0-4 0,7-1-2 0,-1 1 2 16,1 4 0-16,-1-1 2 0,-6 0 7 16,1 4-3-16,-9-3 0 0,2 6 4 0,0 1 1 15,-1 7 4-15,-5 0 9 0,-2 10 23 16,2 2 7-16,-8 6 2 0,1 4 4 0,-7 4 2 16,6 3 16-16,-12 0 16 0,6 1-8 15,0-1-21-15,-7 0-18 0,1-7-17 16,6-4-13-16,-7-3-8 0,0-8-5 0,7-3-3 15,-6-4-5-15,0-7-17 0,-1-1-52 16,0-7-75-16,1 1-71 0,0-5-69 0,-8 1 28 16,1-8 16-16,1 1 31 0,-2-5 43 15,-5-3 44-15,-1-3 40 0,0-4 26 16,-6-4 20-16,7-4 10 0,-1-7 11 0,-6 4 14 16,7-4 22-16,6 0 27 0,-6 3 22 15,5 5 5-15,8-1-4 0,-7 4-17 0,13 4-14 16,-7 3-11-16,7 1-5 0,-6 6-4 15,6-3-6-15,6 7-1 0,-6-3-3 0,7 3 0 16,0 1-1-16,-1 3-4 0,0 0 0 16,1 3-3-16,6-3 0 0,0 8 0 0,0-5-1 15,0 1-2-15,1 3-3 0,-2-3-1 16,8 4-1-16,-7-2 0 0,-1-1 2 0,-4 2-1 16,4-3-4-16,-6-1 2 0,2 5 1 15,-2-5-3-15,0-3 3 0,1 4 0 0,-7-1-3 16,0 1 0-16,0 3 4 0,0-3 1 15,-7 3 0-15,1 1 1 0,0-1 3 0,-2 0 12 16,2 1 15-16,0-1 17 0,0 0 6 16,-2 1-3-16,2-1-9 0,0-4-14 15,-1 1-6-15,7 0-2 0,-6 4 8 0,6-8 1 16,0 3-2-16,0-3-1 16,0 4-5-16,6-4-7 0,-6 0-9 0,7 4 1 15,-7-4-5-15,12 0-2 0,-4 0-1 0,-2 3 0 16,6-3-6-16,2 0-12 0,-1 4-25 15,-7-4-14-15,1 0 9 0,6 3 17 0,-7 1 13 16,0-4 6-16,-6 7 4 0,0-3 5 16,0 3 0-16,-6 4-2 0,0 0 2 15,-7 4 2-15,-7 3 1 0,-6 4 3 0,-6 4 8 16,-1 0 13-16,-6 3 12 0,0 0 35 16,0 4 29-16,0-3 1 0,6-1-23 0,1-4-20 15,6 1-16-15,6-8-15 0,7 0-2 16,7-2 20-16,-1-6 29 0,7 5 20 0,7-4 7 15,5 0-1-15,2-4-3 0,5 4-9 16,7-7-12-16,7 3-19 16,6-3-14-16,7-4-13 0,12 0-10 0,1 0-5 0,12-7-4 15,7 3-2-15,7-7-6 0,0 4-2 16,6-8-1-16,0 4-8 0,-6-4-11 0,-7 5-24 16,-6-2-27-16,-14 1-42 0,-6 0-67 15,-13 4-102-15,-6-4-145 0,-1 0-22 0,-6 4-125 16,-6-8-91-16,0 0 21 0,-7-3 231 15</inkml:trace>
  <inkml:trace contextRef="#ctx0" brushRef="#br0" timeOffset="10233.8508">9156 3095 87 0,'-6'-3'466'16,"6"3"275"-16,0-4-30 0,-6 4-182 15,6-4-59-15,0 4-132 16,0 0-113-16,0-3-78 0,6 3-55 0,0-4-36 0,8 4-18 16,-2-4-14-16,8 1-11 0,-1-1-4 15,7 4-6-15,1-4-4 0,5 4-5 16,-6 0-1-16,7 0-9 0,-1 4-16 0,-5 0-3 16,-1 3 3-16,0 4 7 0,0 0 9 0,-7 7 2 15,-5 0 5-15,5 9 6 0,-6-2-3 16,0 8 1-16,-7 3 3 0,8 5-4 0,-8 3 4 15,0 0 2-15,1 0 0 16,-7 0 0-16,7 0 0 0,-7-4 0 16,0 0 0-16,0-7 2 0,0 0 1 0,-7-4 1 0,0-7-2 15,1 1-2-15,-8-1-8 0,2-8-26 16,-1 1-45-16,0-1-19 0,-6-3 14 16,-1-3 24-16,-6-1 24 0,-1 0 14 0,8-7 9 15,-7 0 7-15,0-7-2 0,0 0 5 16,-7-8 2-16,7-3 9 15,0-8 26-15,0 4 34 0,7-4 13 0,-1 4-1 0,1 0-7 16,5 4-20-16,2 4-22 16,5-1-15-16,0 4-2 0,1 4-8 0,6 3 2 0,0-4 8 15,0 5 8-15,6 3 0 0,1 0-3 16,6 0-6-16,0 0-5 0,0 0-3 0,6 3-2 16,1-3-3-16,6 4-2 0,-6 0 0 15,5 0-6-15,2-1-14 0,-7 1-13 0,6 3-23 16,-7-3-30-16,-6 0 1 0,0 3 12 15,0-3 9-15,-6 3 4 0,-1 0 8 0,-6 1 6 16,0-1-1-16,-6 4 10 0,-1 0 11 16,-6 3 9-16,0 1 9 0,-13 4 3 0,6-1 3 15,-6 0 6-15,-7 0 6 0,8 4 4 16,-8 0 7-16,0 0-1 0,8 1-6 0,-1-2 2 16,0 5-3-16,6-4 5 0,1 0 2 15,-1 0-4-15,7 0 1 0,0 0-4 0,6 0 5 16,-5 4 4-16,4-5 9 0,8 1 14 15,-6-3 10-15,6 2 12 0,0-2 11 0,6-1-1 16,-6 1-9-16,8-5-14 0,-2 1-6 16,7 0-11-16,0-5-13 15,12 1-6-15,-5-7-6 0,13 0-3 0,6-4-3 0,1-4-7 16,5-3-16-16,13-4-25 16,1-7-23-16,0-1-24 0,6-3-13 0,-7 1 4 0,1-1 16 15,0-1 8-15,-14 1-3 0,1 8-16 16,-7 3-12-16,-13 0 14 0,-7 4 31 15,-5 3 32-15,-2 0 29 0,-5 8 32 16,0 0 47-16,-1-1 45 0,-6 4 21 0,0 1-9 16,0 3-28-16,0 0-24 0,-6 3-25 0,6 1-13 15,0-1-15-15,-7 5-12 0,7-1-7 16,-7 1-4-16,1-1-3 0,6-3-10 0,0-1-13 16,0 1-18-16,0-8-8 0,0 5-23 15,0-6-52-15,0-2-89 0,0-4-120 16,6 0-34-16,1-4-48 0,0-7-83 0,5 0-7 15,-5-7-6-15,13-7 93 0</inkml:trace>
  <inkml:trace contextRef="#ctx0" brushRef="#br0" timeOffset="10609.4589">10225 3275 135 0,'6'-19'336'16,"-6"8"139"-16,6 4-32 15,-6 4-41-15,8 6-68 0,-2 1-61 0,0-1-61 16,0 8-27-16,1 0-20 0,0 0-43 0,6 0-39 15,0 8-28-15,-6-4-21 0,5 7-10 16,8-4-13-16,-7 4-4 0,0 3-5 16,0-3-1-16,-7 1-7 0,8-2-14 0,-8-2-37 15,-6-1-55-15,0 0-60 0,0-3 3 16,0-1 15-16,-6 1 24 0,-8 0 38 0,8-4 31 16,-7 0 24-16,0 0 15 0,6-4 11 15,-5 1 8-15,4-1 5 0,-4 0 2 0,6 1 6 16,-1-1 5-16,0 0 18 0,1 4 22 15,-1 4 17-15,1-1 9 0,6 5 1 16,-7 3-10-16,7 3-12 0,0 1 2 0,0 3 27 16,0 4 18-16,0 0 15 15,0 0-13-15,7 4-19 0,-7-4-25 0,6 0-20 0,1-4-17 16,-7 0-7-16,6-3-6 0,-6-4-5 16,7-3-7-16,-7-1-15 0,7-7-8 0,-7 3-3 15,6-6-11-15,0 3-18 0,-6-8-26 16,6 1-52-16,2-4-94 0,-2-4-25 15,7-7-80-15,0-3-111 0,6-8-58 16,7-8-38-16,1-14 69 0</inkml:trace>
  <inkml:trace contextRef="#ctx0" brushRef="#br0" timeOffset="11083.2471">10981 3286 480 0,'12'3'410'0,"-12"5"112"15,0-1 17-15,0 4-67 0,0 4-48 16,-6-4-72-16,6 4-101 0,-6-1-82 0,-2 4-62 15,2 1-37-15,0-1-28 0,-1 4-17 16,0-3-7-16,1 2-12 0,-1-2-17 0,7-1-40 16,0-3-19-16,0-4-24 0,0-1-46 15,7 1-80-15,-1-3-88 0,8-5 12 0,6-3-22 16,5-7-22-16,1 0 5 0,0-4 76 0,7 0 72 16,6-4 62-16,-7 4 47 0,8 0 36 15,-8 4 28-15,1 7 37 0,-7 4 44 16,0 7 36-16,-7 11 24 0,-5-1 18 0,-2 9 32 15,-5 3 12-15,-7 0 7 0,0 7 13 16,-13 1 5-16,-1-1 11 0,-4 4 77 0,-9 3-22 16,-11 5-62-16,-9 2-60 15,-5-2-52-15,-6-1-36 0,-8-3-25 16,9-5-17-16,-2-6-14 0,6-4-30 0,1-7-37 0,7-4-45 16,-1-8-26-16,7-6 6 0,7-8 18 15,5-3 20-15,7-9 14 0,8-3 12 0,5-3 18 16,1-4 16-1,6 0 15-15,6 4 27 16,1-4 37-16,5 4 27 0,2-1 17 0,-1 8 9 0,7-3 3 0,6 6-5 0,0 5-9 16,6-1-15-16,1 8-14 0,6-1-11 15,7 5-11-15,-1 6-4 0,0-3-7 0,7 8-7 16,1-4-8-16,-8-1-8 0,1 4-6 16,-1-3-8-16,1 3-34 0,-7-7-64 0,0 0-128 15,-7-3-240-15,8-1-216 0,-15-7-162 16,9-4-47-16,-9-3 331 0</inkml:trace>
  <inkml:trace contextRef="#ctx0" brushRef="#br0" timeOffset="11310.2078">11898 3385 543 0,'7'22'688'16,"6"-4"112"-16,-7-4-109 0,1-3-109 0,0 5-164 0,5-6-138 15,8 1-98-15,-1 4-71 0,7-4-50 16,1 0-29-16,5 0-25 0,1-4-20 16,6 1-21-16,-7-1-31 0,8 0-42 0,-8 0-69 15,7-3-150-15,0 3-239 0,-7-2-64 16,1-2-128-16,-7-3-22 0,0 3 269 0</inkml:trace>
  <inkml:trace contextRef="#ctx0" brushRef="#br0" timeOffset="11473.7575">12237 3700 376 0,'-25'25'686'0,"-2"1"126"0,7-4-142 0,1-4-68 0,6-3-159 15,7 0-143-15,6-4-104 0,0 0-72 16,6-4-45-16,7 0-29 0,0-3-20 0,13-1-20 16,1 1-20-16,-2-8-14 0,7 1-30 15,1-1-36-15,13-3-65 0,-1 0-145 0,1-4-211 16,6 0-77-16,-6-8-86 0,0 1-20 15,-1 0 52-15,-6-8 264 0</inkml:trace>
  <inkml:trace contextRef="#ctx0" brushRef="#br0" timeOffset="11706.5784">12719 3242 108 0,'-6'-11'496'16,"-1"7"257"-16,-6 1-52 0,7-1-169 0,6 0-70 15,-7 4-119-15,7 4-103 16,0 0-72-16,0-1-56 0,0 5-29 0,7 6-19 15,-7 1-7-15,6 7-6 0,0 4 1 0,1 7-6 16,-7 7-4-16,7 4-4 0,-7 3-4 16,-7 8-7-16,0 4-5 0,1-4-8 0,-7 3-8 15,-7-2 2-15,0-2-5 0,2-3-13 16,-2-6-14-16,-7-5-19 0,8-4-20 16,0-6-25-16,-1-4-61 0,7-8-130 0,7-3-222 15,-1-8-123-15,0-3-94 0,1-8-2 16,0-3 78-16,6-4 258 0</inkml:trace>
  <inkml:trace contextRef="#ctx0" brushRef="#br0" timeOffset="11911.7208">13260 3055 426 0,'25'15'592'15,"-5"-1"100"-15,0 1-116 0,-14 0-122 0,7 3-81 16,-13 0-105-16,6 4-88 0,-6 4-66 15,0 7-39-15,-6 0-31 0,6 7-28 0,-13 1-36 16,7 2-54-16,-8-2-76 0,2-1-68 0,-2-3-81 16,8-4-26-16,0-4-83 0,-1-7-190 15,1-7-108-15,6-4 171 0</inkml:trace>
  <inkml:trace contextRef="#ctx0" brushRef="#br0" timeOffset="12010.895">13787 2791 195 0,'27'4'586'0,"-2"11"166"16,1-1-96-16,-6 4-127 16,-7 4-67-16,0 1-116 0,6 2-2337 0</inkml:trace>
  <inkml:trace contextRef="#ctx0" brushRef="#br0" timeOffset="12369.0564">13331 3535 113 0,'-20'7'346'0,"2"-3"137"0,4-4-55 0,8 4-71 15,-1-4-85-15,1 0-49 0,6 3-31 16,0-3-26-16,6 0-26 0,-6 0-2 0,7 4-28 15,-1-4-28-15,0 3-28 0,8-3-20 16,-2 0-12-16,2 0-9 16,-1 0-4-16,-1 0-6 0,8 0 1 0,0 0-2 0,-1-3-8 15,1 3-12 1,0 0-12-16,-8 0-20 0,8-4-16 0,-1 4-12 0,-5 0 6 16,-8 0 19-16,7 0 20 0,0-3 0 0,-6 3-11 15,-1 0-14-15,0-4-18 0,-6 4-20 16,8 0-33-16,-8-4-59 0,6 4-82 15,-6 0-59-15,0-3-37 0,0 3-10 0,0-4 43 16,0 4 88-16</inkml:trace>
  <inkml:trace contextRef="#ctx0" brushRef="#br0" timeOffset="13115.5494">13293 3645 53 0,'0'0'27'0,"0"0"1"0,-8 0-8 0,8 0-6 15,0 0-4-15,0 0-2 0,0 0-1 16,8 0 1-16,-8 0 2 0,0 0 3 0,6-4 3 16,0 4 1-16,0-3 0 0,1 3-3 15,0-4-1-15,-1 0 1 0,1 1 5 0,-1 3 5 16,0-4 4-16,2 4 4 0,-8-4 2 16,6 4 2-16,-6 0-2 0,6 0-3 0,-6 0-7 15,0 0-2-15,0 0 0 0,6 0 1 16,-6 0 3-16,8 0 10 0,-8 0 16 0,6 4 30 15,-6-4 9-15,6 4-6 0,-6-4-9 16,7 3-11-16,6 1-10 0,-6 0-10 16,5-4-8-16,-6 3-5 0,8 1 2 0,-1 3 5 15,-6-3 1-15,6 3 6 0,-7 0 5 16,7 1 20-16,-6-1 28 0,-1 8 24 0,0-1-5 16,-6 5-16-16,7-1-18 0,-7 4-13 15,0 0-3-15,0 4 7 0,-7-1 10 0,7 1 2 16,-6 0-8-16,0-1-10 0,-1-3-6 15,0 0-3-15,1 0 14 0,0-4-4 16,-7 1-17-16,6-4-17 0,-6-1-16 0,-1 1-8 16,2 0-3-16,-8-5-3 0,7 1-4 15,1-3-1-15,-8 3-1 0,6-8-6 16,-5 5-9-16,6-8-14 0,-6 0-23 0,5-4-24 16,2 0 3-16,-1-7 12 0,-1 0 10 0,2-7 14 15,-2 0 13-15,8-4 9 0,-7-4 6 16,6 4 4-16,1-4 5 0,-1 5 8 0,7-1 18 15,-6 0 13-15,0 7 4 0,6 1-6 0,-7-2-6 16,7 6-9-16,0 2-1 0,-7 5-4 16,7-5 3-16,0 5-1 0,0 3 1 15,0 0 0-15,-6 0-5 0,6 3 0 0,0 5-4 16,-6-1-2-16,-1 4-3 0,0 3-2 16,-6 5 0-16,0 7-3 0,-6-1 0 0,-1 4 2 15,1 1 0-15,-1 3-7 16,8-4-34-16,-8-3-61 0,6-8-16 0,8 0-56 15,-1-7-94-15,1-3-117 0,12-5-53 16,1-6-20-16,6-5 53 0,0-6 85 0</inkml:trace>
  <inkml:trace contextRef="#ctx0" brushRef="#br0" timeOffset="14067.8538">14276 3224 122 0,'45'-22'57'0,"-12"3"3"0,-1 5-4 15,-6 2-5-15,-13 5-6 0,1 0 2 16,-2-1 11-16,-6 5 13 0,2 3 17 0,-8-4 17 16,0 4 1-16,6-3-26 0,-12 3-23 15,6 0-20-15,0 0-13 0,-8 0-9 16,8 0-5-16,-6 0-3 0,0 0-4 0,-7 0 0 16,0 3 0-16,0 1-2 0,-1-1-2 15,-4 1 1-15,-2 3 1 0,0 1-2 0,-5 0 4 16,5 2 4-16,-7 1 18 0,1 4 16 15,0 3 8-15,1 1 7 0,-8 6 0 0,7 8 11 16,-6 4 14-16,-1 3 31 0,1 8 23 16,5 7 5-16,1-4-11 0,0 7-6 15,6-2-12-15,1-2-12 0,-1 2-3 0,14-9-7 16,-8 1-14-16,8-4-15 0,0 0-9 0,6-8-12 16,0 1-11-16,0-8-8 0,0 1 0 15,0-1-5-15,0-7-5 0,6 3-1 0,-6-6-6 16,0-1 0-16,0-3-2 15,0-4-3-15,0 0 2 0,6-4-8 0,-6 0-33 16,0 1-35-16,0-5-44 0,-6-3-51 0,6 0-65 16,-6 0-64-16,6-3-30 15,-7-5 17-15,1-3 24 0,-1-3 67 0,1-8 74 0,-1 0 56 16,1-8 56-16,0-6 48 16,-2-1 38-16,2-3 32 0,6-4 26 0,-6 0 30 15,6 4 10-15,0-1 3 0,6 5 10 16,-6 6 14-16,6 1 31 0,2 7 18 0,-2 0 10 15,7 4-2-15,0-1-18 0,0 5 0 16,-1-1-16-16,8 1-42 0,0 3-45 0,-1 0-37 16,7-1-23-16,-6 6-18 0,6-6-14 15,1 5-7-15,-2 3-8 0,7-3-8 0,-5 3-21 16,5 1-37-16,-6 3-44 0,7 0-58 16,-7 0-58-16,-6 0 23 0,-1 0 9 0,-6 3 0 15,0 1-10-15,1-1-20 0,-8 1-20 16,-6 0 15-16,0-1-7 0,-6 5-8 0,-8-5 20 15,-5 5 29-15,-7 3 22 0,-7 0 60 16,1 0 39-16,-14 4 36 0,-7-1 52 0,-4 4 56 16,-9 1 98-16,7 3 67 0,1-4 86 15,6 1 12-15,6-5 21 0,13 1-20 16,1-4-51-16,13 3-44 0,5-3-30 0,2 0-1 16,12-3-29-16,0 3-29 15,6 0-25-15,6-4-22 0,8 0-26 0,0 0-19 0,-1 1-21 16,14-4-11-16,-1-4-9 0,8 4-9 15,-1-8-5-15,6 4-11 0,1-4-18 16,-7 1-22-16,7-2-33 0,-7 2-34 0,-7-1-43 16,1 4-23-16,-7 0-2 0,-6 0 23 0,-8 0 58 15,1 4 32-15,-6-1 20 0,-7 2 8 16,-7 2 11-16,1 4 9 0,-7 0 9 0,-7 3 13 16,1 5 25-16,-1-5 29 15,-6 8 29-15,0 0 83 0,0 0 23 0,7 0-25 0,-7-3-37 16,12-1-39-16,-5-4-28 0,6 1-15 15,6-4-12-15,1-4-6 0,0 1 9 16,6-1 3-16,0-3 0 0,6-1-9 0,0-3-10 16,1 4-8-16,0-4-11 0,5 0-11 15,8-4-33-15,-1 4-30 0,1-7-50 0,13 3-84 16,-1-7-125-16,1-3-68 0,13-1-66 16,-1-7-83-16,1-3-9 0,-1-5 45 15,8-3 125-15</inkml:trace>
  <inkml:trace contextRef="#ctx0" brushRef="#br0" timeOffset="14771.9585">14751 3436 6 0,'6'-33'302'0,"8"7"229"16,-14 8 87-16,6 4-52 0,1 3-144 0,-7 3-106 15,0 1-67-15,0 3-78 0,6-3-58 16,-6 7-40-16,0-4-28 0,0 4-16 0,0 0-14 16,0 0-5-16,0 0-7 0,0 4-2 15,0-4 2-15,0 4-5 0,0-1 2 0,0 1-2 16,0 0-5-16,0-1-3 0,0 1-2 15,0 0 0-15,0-1-2 0,0 1-1 16,0 0-1-16,6-4 2 0,-6 3 5 16,7 1-2-16,0 0-1 0,5-4-8 0,-4 0-8 15,4 0-16-15,8-4-16 0,-7 0-16 16,7 4-11-16,-8-3-14 0,8 3 3 0,-7-4 19 16,0 4 17-16,0 0 18 0,-7 0 16 15,8 4 9-15,-14-4 7 0,6 3 3 0,-6 5 6 16,0-1 1-16,0 4 0 0,-6 0 1 15,-1 3-1-15,-6 5 1 0,-7-1 1 0,7 4 2 16,-6 4-2-16,0-1 2 0,-8 1-1 0,8-1-1 16,0 2 0-16,-8-6 0 0,14-2 0 15,0-1 0-15,0-3 0 0,0-1 0 16,7-7 3-16,-1 1-1 0,7-1 1 0,0-3-2 16,0-1-1-16,0 1 0 0,0-4 0 15,0 0 2-15,7 0-1 0,-1 0-1 16,0-4 0-16,1 1 0 0,6-5 3 0,0 5 5 15,0-5 7-15,6 5 4 0,-5-1 7 16,5 0 9-16,-6 4 0 0,6 0 1 0,-5 8 8 16,-1-1 11-16,0 4 0 15,0 4 1-15,-7 3-6 0,1 1-6 0,-7 3-13 0,0 3-5 16,-7 4-4-16,-6 4 4 16,0 1 7-16,-6 2-3 0,-1-3-10 0,-6 3-6 15,1-2-6-15,-9-5 0 0,2 0-22 0,-1-7-51 16,1 0-90-16,-7-7-82 0,6-4-40 15,-5-4-48-15,-2-7-10 0,7 0 44 16,-6-7 76-16,13-4 71 0,0-4 72 0,1-3 78 16,11-1 87-16,2-2 85 0,-2 2 115 0,14-3 56 15,0 4-29-15,0 3-66 0,6 0-5 16,2 4-28-16,4 1-24 0,2 2-12 0,-2 5-16 16,8-1-25-16,-1 0-27 0,7 4-25 15,1 4-23-15,-1 0-22 0,0-1-13 16,7 5-9-16,-7-1-9 0,-1 0-10 0,7 0-2 15,-5 1-3-15,-1-1-14 0,-6 0-39 16,-1-3-42-16,1 3-58 0,-1-3-64 0,-6 0-88 16,1 0-138-16,-2-4-43 0,-5 3-119 15,-1-6 17-15,7 3 49 0,-6-8 125 16</inkml:trace>
  <inkml:trace contextRef="#ctx0" brushRef="#br0" timeOffset="14983.6782">15110 3484 267 0,'0'0'614'0,"6"-4"152"0,-6 4-113 0,6-4-105 0,-6 4-119 15,7 0-132-15,-7 0-99 0,6 0-68 16,7-3-47-16,0 3-34 0,13 0-19 0,0 0-12 16,1 0-12-16,11-4-28 0,1 4-39 15,7-3-52-15,-1 3-61 0,8-4-95 0,-7 0-157 16,5 1-44-16,-4-2-146 0,-9 2-68 15,1-1 43-15,-13 0 275 0</inkml:trace>
  <inkml:trace contextRef="#ctx0" brushRef="#br0" timeOffset="15191.277">15350 3593 348 0,'-45'41'772'0,"6"-1"182"16,6-11-25-16,7-3-179 0,0-7-228 15,12-1-183-15,8-7-95 0,0 0-80 16,6-4-49-16,6 4-30 0,8-4-24 0,12 1-17 16,-7-1-16-16,13-3-8 0,1-4-14 0,7 3-34 15,-2-6-68-15,7 3-93 0,8-8-92 16,6 1-93-16,-1 0-155 0,1-8-233 16,0 4-12-16,-8-3-42 0,-11-1 78 0,-1 0 273 15</inkml:trace>
  <inkml:trace contextRef="#ctx0" brushRef="#br0" timeOffset="15458.0816">15793 3341 201 0,'-6'0'566'16,"-1"0"193"-16,0 0-94 0,7-4-140 16,-6 4-94-16,6 0-129 0,0 0-106 15,0 0-66-15,0 4-50 0,6 0-29 0,1-1-18 16,6 5-11-16,0-1-7 0,0 7-8 0,0 1-5 15,7 3-1-15,-7 4 2 0,6 8 1 16,-6 3-2-16,1 3-2 0,-2 1 0 0,-5 3 0 16,-7 1 0-16,0-1 0 0,-13 4 2 15,-1-4-6-15,-5-3-16 0,-7 3-21 0,-6-3-13 16,-7-1 1-16,-1-3 12 0,1 0-2 16,7-7-65-16,-7-4-120 0,7-7-173 15,5-1-38-15,1-6-117 0,6-8-50 0,8-4 12 16,-1 0 138-16</inkml:trace>
  <inkml:trace contextRef="#ctx0" brushRef="#br0" timeOffset="15716.9341">16647 2839 294 0,'6'7'733'0,"0"0"162"0,-6-3-87 16,0 0-114-16,7-1-217 0,-7 1-201 16,0-4-128-16,6 4-70 0,-6-1-44 15,7 1-32-15,-7 0-29 0,7 0-25 0,-1 3-21 16,-6-3-20-16,6 3-50 0,0 0-108 16,-6 1-142-16,8-1-99 0,-2 0 14 0,0 0-56 15,-6 4-34-15,0-3-6 0,0-1 149 16</inkml:trace>
  <inkml:trace contextRef="#ctx0" brushRef="#br0" timeOffset="15872.5063">16438 3092 288 0,'-20'29'616'16,"0"0"117"-16,1-3-122 0,6-4-137 16,0 0-84-16,1 3-119 0,-2-3-90 15,8 0-61-15,-1 1-56 0,1 2-54 0,6-3-55 16,-7-4-47-16,7 1-58 0,0-5-60 15,0-3-63-15,0 0 2 0,0-4-68 16,0 1-114-16,0-5-42 0,0 2-1 0,0-5 87 16,0-5 109-16</inkml:trace>
  <inkml:trace contextRef="#ctx0" brushRef="#br0" timeOffset="16093.5038">16333 3341 316 0,'8'-15'273'0,"-2"4"130"0,0-4 8 0,0 4 4 15,1 0-36-15,0 4-50 0,6 0-16 0,-7-1-25 16,8 1-56-16,-2 0-51 0,8 3-43 15,-1-3-36-15,1 3-30 0,6 1-19 16,0-1-17-16,1 0-11 0,5 1-8 0,7 3-7 16,-7 0-6-16,7 0-3 0,0 3 2 15,1 1-7-15,-1 3-13 0,-7 1-16 0,1-1-15 16,-7 0-11-16,-6 4-5 0,-1-4-14 16,-6 4-36-16,-6-3-71 0,-1 3-108 15,-6 0-64-15,-6 0-56 0,-8-4-94 0,1 4-16 16,-13 0 12-16,0-3 91 0</inkml:trace>
  <inkml:trace contextRef="#ctx0" brushRef="#br0" timeOffset="16319.2714">16548 3436 32 0,'-39'11'228'0,"7"0"140"0,6 0 79 0,-1-4-11 15,9 1-30-15,4-1-38 0,8-3-49 16,-7 3 17-16,13-3-51 0,-7-1-51 0,14 1-50 16,-7 3-40-16,0-3-40 0,6 0-29 15,7-1-23-15,-7 1-22 0,8 0-7 16,-2-1-7-16,2-3-5 0,5 4-7 0,1-4-6 15,0 0-10-15,-1 0-5 0,7 0-4 16,-6 0-10-16,-1-4-12 16,7 4-8-16,-12 0-1 0,4 0 6 0,-4 0 6 0,-1 0 16 15,0 4 8-15,-6 0 6 0,-1-1 6 16,-6 4 3-16,6 1 9 0,-12-1 12 0,6 8 9 16,0-4 15-16,-6 7 2 0,-1 1 0 15,0-1-7-15,1 0-2294 0</inkml:trace>
  <inkml:trace contextRef="#ctx0" brushRef="#br0" timeOffset="17541.618">16373 3597 36 0,'0'0'28'0,"6"0"-1"15,1 0-7-15,-1-4-4 0,-6 4-1 0,6 0-1 16,2-3 0-16,-2 3-2 0,-6 0 1 0,6 0 1 16,0 0-2-16,2 0-3 0,-2-3 0 15,-6 3-1-15,6 0-2 0,1 0-1 0,-1 0-1 16,-6 0-2-16,7 0 0 0,0 0-2 16,-7 0 2-16,6 0 3 0,0 0 5 0,-6 0 7 15,7 0 15-15,-7 0 8 0,7 3 8 16,-7-3 6-16,0 0 4 0,6 0 5 0,-6 0 4 15,6 0 8-15,-6 0 13 0,0 0 6 16,0 0 1-16,7 0 1 0,-7 0 0 16,0 0-4-16,6 0-2 0,-6 0-4 0,0 0-3 15,0 0-7-15,0 0-12 0,7 0-13 16,-7 0-9-16,0 0-10 0,0 0-3 16,0 0-2-16,0 0 1 0,0 0 1 0,7 0-5 15,-7 0 1-15,0 0-4 0,0 0 0 16,0 0-2-16,0 0 5 0,0 0 7 0,0 3 9 15,0 1-1-15,0-4-6 0,0 4-4 16,0 0-2-16,0 3-3 0,0-3-6 0,0 7-2 16,0 0 4-16,0 0 2 0,0 0-3 15,0 3-1-15,0 1-2 0,0-1-2 0,0 5-5 16,0-4-3-16,0-1 0 0,0 1-3 16,0-4 0-16,0 3-2 0,0-3 0 15,0 0-4-15,0-3-2 0,0 3 0 0,6-4-1 16,-6-3-1-16,0-1 2 0,0 5 3 0,0-5 1 15,0 1 1-15,6-1 0 0,-6 1 0 16,0-4 0-16,0 4-2 0,8-4 3 16,-8 3-1-16,6-3 0 0,-6 0 0 0,6 0 0 15,0-3 0-15,8-1 3 0,-8 4 8 16,7-4 8-16,1-3 15 0,-2 4 16 0,8-1 10 16,-7 0 8-16,7-3-1 0,-2 3 11 15,2 4 10-15,-7-3-10 0,7 3-18 0,0 0-16 16,-8 0-16-16,2 0-10 0,-1 3-7 15,-1 1-3-15,2-4-5 0,-2 4-2 16,-4-4-9-16,-2 3-10 0,0-3-17 0,1 0-46 16,-7 4-84-16,6-4-48 0,-6 0-88 15,0 0-119-15,0 4-72 0,-6-4-34 0,-1 0 64 16</inkml:trace>
  <inkml:trace contextRef="#ctx0" brushRef="#br0" timeOffset="17747.623">16516 3791 406 0,'-13'-3'342'0,"7"3"93"16,-8 0-36-16,8 0-88 0,0 0-92 16,-8 0-74-16,8 3-49 0,-1 1-31 0,1 0-17 15,0 3-12-15,-2 0-6 0,2 1-4 16,0 3-4-16,-8 0-6 0,8 3-6 0,0-3-2 16,-1 4-5-16,1 0-4 0,-8-1-13 15,8 1-41-15,0-4-53 0,0 4-52 16,-2-4-59-16,2-4-72 0,-7 4-32 0,7-4-40 15,-1 0 9-15,0-3 58 0,1 0 78 0</inkml:trace>
  <inkml:trace contextRef="#ctx0" brushRef="#br0" timeOffset="17928.1478">16256 4000 185 0,'6'0'164'0,"0"0"61"0,1 0 21 0,6 0 7 0,0 0-4 16,0 4 32-16,6-4 34 0,1 3 4 15,0 5-30-15,5-5-29 0,1 5-38 0,7-1-55 16,-7 1-55-16,7-1-38 15,-1 0-22-15,-6 1-19 0,13-1-6 0,-5 0-10 0,5 1-3 16,-1-1-4-16,1-4-4 0,7 5-4 16,-1-5-17-16,-5 1-43 0,5 0-53 0,0-4-86 15,-5 0-76-15,-1 0-18 0,-6-4-66 16,-1 0-87-16,-6-3-22 0,0 0-14 0,-7 0 71 16,1-4 129-16</inkml:trace>
  <inkml:trace contextRef="#ctx0" brushRef="#br0" timeOffset="18167.091">17349 3162 249 0,'8'0'426'0,"-2"0"116"0,-6-5-56 0,6 5-128 15,-6 0-114-15,6 0-85 0,-6 0-58 16,7 5-37-16,0-5-24 0,-1 3-16 15,7 1-9-15,-7-1-7 0,8 1-5 0,-1 3-5 16,-6-3-24-16,5 3-34 0,8 1-28 16,-7-1-27-16,0-3-31 0,-6 3-63 0,5-3-102 15,1-1-67-15,1-3-79 0,-2 0 43 16,2 0 99-16</inkml:trace>
  <inkml:trace contextRef="#ctx0" brushRef="#br0" timeOffset="18348.0725">17779 3041 3 0,'14'-8'264'0,"-8"8"140"0,0 0 33 16,-6 4-43-16,7 3-38 0,-7 4-45 0,-7 7-34 16,1 4-39-16,0 11 9 0,-8 4-47 0,2 7-59 15,-8 11-43-15,1 7-28 0,-7 4-23 16,-7 4-7-16,1-1-11 0,-8 1-11 0,7-4-7 16,-6-8-1-16,1-3-13 15,5-11-43-15,1 0-94 0,-8-7-147 0,7-4-80 16,1-7-68-16,-1-8-104 0,1-4-30 15,6-3 31-15,-1-7 146 0</inkml:trace>
  <inkml:trace contextRef="#ctx0" brushRef="#br0" timeOffset="18653.5957">17154 3506 254 0,'20'-8'492'15,"-1"8"120"-15,-5 4-62 0,-2 7-146 0,8 7-133 16,-7 1-68-16,0 6-24 0,6 1-26 15,1 3-22-15,0 1-28 0,-1 2-26 0,7-2-22 16,0 3-21-16,7-4-12 0,-1-3-6 16,-5 3-6-16,11 0-4 0,-5-3-2 15,-1 0 4-15,1-1-4 0,-1 1 4 0,1-4-9 16,-7 0 4-16,0 0-2 0,1-4-1 0,-1 1 2 16,-7-5-1-16,-6 1-3 0,0-4-4 15,0 0 4-15,-6-4 1 0,5 0 7 0,-5 1-4 16,-7-5-2-16,7 1 0 0,-7-4 0 15,0 4 0-15,6-4-16 0,-6 0-37 16,0 4-72-16,0-4-97 0,0-4-89 0,-6 4-40 16,6 0-124-16,0-4-104 0,-7 0-33 15,0 1 142-15</inkml:trace>
  <inkml:trace contextRef="#ctx0" brushRef="#br0" timeOffset="21018.3914">16197 1729 25 0,'6'-4'415'0,"-6"0"285"16,7 1 14-16,-7-1-162 0,0-3-100 16,0-1-102-16,0 1-105 0,0-4-83 0,-7-3-58 15,7 3-38-15,-6-4-20 0,6-3-3 16,-6 3 8-16,-2-4 20 0,2 1 11 0,6 0 4 15,-13 0-9-15,7 3-12 0,-1-3-14 16,-6 0-18-16,7 3-11 0,-8 0-10 0,2 4-5 16,5-4-7-16,-6 8-5 0,0-4-2 15,0 4-3-15,0 3 0 0,0 0 2 0,-6 1 0 16,-1 3 6-16,1 3-2 0,-1-3 0 16,0 8 0-16,1-1 0 0,-7 4 3 0,6 0-3 15,1 4 9-15,-7 3 2 0,6 4 0 16,-6 7 6-16,7 1 8 0,-1 10 7 0,-6 4 0 15,7 11 0-15,-1 4 11 0,0 10 9 16,1 5 8-16,-1 2 7 16,0 5-2-16,1-4 3 0,-1 0-3 0,8-8-5 0,6-6-3 15,-2-8-5 1,2-4-9-16,6-7-9 0,0 0-7 0,0 0-6 0,6-4 2 0,2-3 4 16,-8-1-5-16,6-7 1 0,0-2-3 15,0-6 0-15,-6-2-1 0,7-1-6 16,0-3 0-16,-7-4 1 0,0-1 6 0,6 1 10 15,-6-3 12-15,0-5 25 0,7 5 25 16,-7-5 8-16,0-3 9 0,0 4-3 0,0-4-12 16,0 4-13-16,0-4-18 0,0 3-5 15,0-3-10-15,0 4-10 0,0-4-5 0,0 0-7 16,0 4-4-16,0-4-2 0,0 4 3 16,0-4-7-16,0 0-1 0,0 0-7 15,0 0-3-15,0 3 3 0,0-3-3 0,0 0-1 16,0-3-6-16,0 3-13 0,0 0-20 15,0 0-38-15,0-4-55 0,0 4-82 16,0-4-107-16,0 0-133 0,0 1-138 0,0-1-316 16,0 0-96-16,0-7-26 0,0 0 232 15,0-3 340-15</inkml:trace>
  <inkml:trace contextRef="#ctx0" brushRef="#br0" timeOffset="22265.1002">21817 487 255 0,'7'-15'242'16,"-7"1"67"-16,7 2-13 0,-7-2-42 15,-7-1-20-15,0 1-26 0,1 3-33 16,-1-4-20-16,-5 4-16 0,-2 0-5 16,-5 0 9-16,-1 0 14 0,0 4 71 15,-6 0 29-15,1-1-29 0,-1 1-48 16,-7 3-48-16,7 1-38 16,0-1-25-16,-7 4-20 0,1 0-11 15,-1 4-4-15,1 7-7 0,-1 3 11 16,1 12 10-16,-8 7 16 0,8 7 8 0,-7 8 8 15,6 7 3-15,1 3-2 0,6 5-3 16,-7 10-2-16,7 4 5 0,0 7 13 16,7 0 10-16,5 1 11 0,2 2 0 0,-2-6 11 0,8-1-1 15,6-6-14-15,0-5-24 0,0-3-21 16,0 0-1-16,6-3 0 0,-6-1-13 0,7-7-18 16,0-4-6-16,-1-7-12 0,0-7-7 15,-6-1 0-15,6-6-6 0,-6-8-2 16,8-1-1-16,-8-6 0 0,0 0 0 0,0-4-3 15,0-4-21-15,0-3-41 0,0 0-76 16,0-1-103-16,0-6-124 0,-8-1-146 0,8-3-266 16,-6-1-174-16,0-10-35 0,-7-1 77 15,6-6 343-15</inkml:trace>
  <inkml:trace contextRef="#ctx0" brushRef="#br0" timeOffset="22506.5212">20554 1102 369 0,'-7'11'780'0,"7"-3"165"0,-6-1-35 15,6 0-177-15,0-3-223 0,6 3-172 16,-6 0-102-16,7 4-74 0,0-3-54 0,12 3-39 16,1 0-26-16,6 4-19 0,6-4-13 15,7-4-13-15,0 4-23 0,13-4-29 0,1-3-54 16,6 3-66-16,-1-7-47 0,7 4-98 15,0-4-182-15,0-4-211 0,0 1 14 16,-6-1-66-16,-7-3 21 0,-6-1 233 0</inkml:trace>
  <inkml:trace contextRef="#ctx0" brushRef="#br0" timeOffset="22735.9091">21752 1055 182 0,'0'-4'539'0,"0"1"244"0,0 3-66 16,-6-4-108-16,-1 4-118 0,1 0-145 15,-1 0-117-15,0 4-75 0,-5-1-49 16,-2 8-30-16,2 0-7 0,-1 7-1 0,-1 4 1 16,2 11-3-16,-2 1-3 0,-5 6-9 15,6 7-12-15,0 1-14 0,0 7-4 0,0-4-5 16,7 1-6-16,-1-5-8 0,0 0-1 16,7-6-4-16,0-1-15 0,7-7-28 0,0-4-26 15,-1-3-39-15,0-7-60 0,1-5-119 16,6 1-184-16,0-11-156 0,-7-1-14 15,14-6-57-15,-6-5 22 0,-2-3 163 16</inkml:trace>
  <inkml:trace contextRef="#ctx0" brushRef="#br0" timeOffset="22928.1074">21843 1308 328 0,'14'-15'617'0,"-2"7"144"16,-5 8-116-16,6 4-69 0,-6 3-96 15,-1 8-104-15,8 4-80 0,-2 3-64 0,1 7-48 16,0 4-45-16,0 0-35 0,13 4-13 15,-6 3-21-15,6 0-20 0,-1 4-14 0,9-4-14 16,-9 0-7-16,8-3-10 0,-7-4-24 16,0-3-34-16,0-5-62 0,-6-3-64 15,-1-4-121-15,1-7-216 0,-1-4-230 0,-5-7 1 16,-2-3-59-16,-5-4 60 0,0-4 262 16</inkml:trace>
  <inkml:trace contextRef="#ctx0" brushRef="#br0" timeOffset="23104.6255">22358 1278 181 0,'-20'-22'620'16,"1"8"210"-16,-1 6-108 0,-6 12-70 0,0 3-155 16,-7 4-155-16,1 11-108 0,-1 0-71 15,-5 8-50-15,5 3-30 0,-6 3-23 0,-7 8-18 16,7-3-15-16,-7 6-7 0,7 0-6 16,-6-2-4-16,6-5-4 0,6-4-18 0,14-6-37 15,-7-8-60-15,12-4-90 0,8-3-140 16,0-8-214-16,6 0-83 0,6-7-69 0,0 0-28 15,8-10 69-15,-2-1 261 0</inkml:trace>
  <inkml:trace contextRef="#ctx0" brushRef="#br0" timeOffset="23307.8805">22429 1164 337 0,'40'5'677'0,"-7"2"140"0,-1 4-124 0,-13 3-38 15,1 5-141-15,-7 3-126 0,0 3-99 0,-7 1-78 16,1 3-59-16,-1 4-35 0,-6 0-38 15,7 4-22-15,-7 0-21 0,-7 3-14 0,1-4-9 16,-1 4-5-16,1-3-25 0,0-4-56 16,-8 0-66-16,8-4-67 0,0-3-132 0,-8-7-212 15,8-1-201-15,-1-3-52 0,1-8-55 16,6-7 149-16,-7 0 297 0</inkml:trace>
  <inkml:trace contextRef="#ctx0" brushRef="#br0" timeOffset="23415.7534">22944 1421 330 0,'45'-15'650'0,"-5"4"130"16,-7 4-140-16,-7 0-75 0,0 0-142 16,-1 3-149-16,-5 0-159 0,6 1-201 0,0 3-293 15,-7-4-203-15,8 4-160 16,-7-4-67-16,-2 4 187 0,-4 0 251 0</inkml:trace>
  <inkml:trace contextRef="#ctx0" brushRef="#br0" timeOffset="23565.3318">23204 1578 711 0,'-12'30'824'0,"5"-8"90"0,1 0 5 16,-1-7-237-16,0-1-244 0,7-3-214 15,7 0-182-15,0-4-148 0,6 1-148 0,6-5-236 16,0 1-263-16,8-4 12 0,11 0-37 16,-5-4 46-16,7-3 233 0</inkml:trace>
  <inkml:trace contextRef="#ctx0" brushRef="#br0" timeOffset="24189.1255">20801 3473 17 0,'0'0'8'0,"0"0"-1"16,0-4-7-16,0 4-7 0,7-3-3 0,-7 3 0 15</inkml:trace>
  <inkml:trace contextRef="#ctx0" brushRef="#br0" timeOffset="24958.5361">20815 3447 13 0,'6'-8'20'0,"-6"5"16"0,6-4 16 0,-6-1 16 16,8 5 18-16,-2-5 46 0,0 1 20 16,0 0 15-16,1-1 19 0,0 1-10 0,-1-4-20 15,1 4-22-15,-1 0-19 0,0-4 3 16,2 3-4-16,-2-3-3 0,0 4-1 0,0 0-2 16,1-1 8-16,0 1 11 15,-1-1 9-15,-6 1 5 0,7 3-6 0,-7 1 24 16,0-1 1-16,0 0-14 0,0 1-4 0,0-1-15 15,0 0-18-15,0 1-16 0,0-1-17 16,0 0-13-16,0 4-16 0,0-3-15 0,0-1-11 16,0 1-9-16,-7 3-2 0,1 0-1 15,6 0 2-15,-7 3 8 0,-6 4 20 0,7 1 14 16,-8 10 15-16,2 4 5 0,5 8 10 16,-6 6 1-16,0 12 0 0,1 3-3 0,-2 4-3 15,1 7 1-15,0 1-13 0,6-1 1 16,1 4 3-16,-8-4-4 0,2 4-14 15,6-7-12-15,-8 3-9 0,1-7-8 0,0 3 2 16,0-2 0-16,-7-2-1 0,8-3 4 16,-8-3 9-16,1 0 5 0,-1-4-1 15,0-4-7-15,1-3-3 0,-1-1-8 0,1-6-8 16,-1-4-4-16,1-1 0 0,0-7-8 16,-1 1-2-16,7-8 0 0,-7 0 2 0,8-4 2 15,-2 0-3-15,1-3 4 0,0-1-7 16,0-3 8-16,0 0-5 0,6 0-1 0,1 0 2 15,0-3-5-15,-1 3 2 0,7-4-4 16,0 4 2-16,0-3-4 0,0 3 4 0,7 0 4 16,-1 0 2-16,0-4 4 0,8 4 5 15,5 4-6-15,1-4 12 0,6 3 5 0,0 1-3 16,7 3 3-16,-1 0-3 0,1 1-4 16,-1 0 1-16,1 2 5 0,-1 5-5 15,1 0 5-15,-7 3 1 0,0 0 4 16,-7 4 1-16,1 0-5 0,-8 8-6 0,2 3-2 15,-8 7 9-15,1 4 9 0,-7 3 8 16,0 1 12-16,0 3 21 0,-7 1 13 0,-5-1 8 16,4 0 3-16,-4 0 4 0,6 1 4 0,-8-1-4 15,1-3-13-15,7-5-10 0,-8-2-13 16,8-1-11-16,0-3-11 0,0-1-13 0,6-3-8 16,-8-3 1-16,8 3-7 0,-6-8 5 15,6 4 1-15,0-3 8 0,0 0-2 0,0 0 13 16,0-4 5-16,6-1 2 0,-6 5-8 15,8-8 2-15,-8 5 8 0,6-5-5 0,0 0 2 16,0 0-6-16,-6-3-8 0,14 0-14 16,-8-1-4-16,1 1-4 0,-1-4-6 15,1-3-1-15,0 3-17 0,-1-4-23 0,6 0-30 16,-12-3-35-16,14 3-51 0,-8-3-83 16,1-4-114-16,-1 3-136 0,1-6-144 0,0 3-190 15,5-8-233-15,2 1-70 0,-2-7 30 0,2-2 269 16,5-5 345-16</inkml:trace>
  <inkml:trace contextRef="#ctx0" brushRef="#br0" timeOffset="25883.2692">21883 2659 354 0,'0'0'384'0,"-7"0"137"0,7 0 60 0,-7 0-62 16,1 0-36-16,6 0-58 0,-6 0-113 0,6 0-104 15,-7 0-59-15,7 0-21 0,-7 0-1 16,7 4 9-16,0 0 16 0,0 10 14 16,0 1 23-16,0 10 24 0,7 5-5 0,0 10-19 15,5 11-26-15,2 8-21 0,5 7-15 16,1 8-15-16,6-1-1 0,-7 11-7 0,7-4-20 16,0-2-10-16,1-9-12 15,-1-7-18-15,-7-10-13 0,1-4-10 0,-8-12-14 0,2-7-15 16,-2-7-42-16,-5-4-46 15,0-3-42-15,-1-4-35 0,1-4-75 0,-7 1-95 16,0-4-110-16,6-4-106 0,-6-4-251 0,0 0-99 16,-6-7 3-16,6-4 90 0,0-7 250 15</inkml:trace>
  <inkml:trace contextRef="#ctx0" brushRef="#br0" timeOffset="26122.0111">22228 2956 246 0,'0'-18'530'0,"-6"7"213"15,6 4-65-15,-8-1-119 0,2 8-93 0,0 0-121 16,-1 4-89-16,-6 3-53 0,0 8-34 16,-7 3-22-16,1 4-16 0,-13 7-12 0,6 8-21 15,-14 3-12-15,1 8-14 0,-6 0-21 16,-7 3-17-16,-1 7-13 0,8-2-14 0,-1-2-22 16,1-3-43-16,12-10-57 0,7-4-67 15,6-12-101-15,8-7-131 0,-2-2-185 16,14-10-54-16,0-2-75 0,0-4 0 0,7-4 109 15,6 1 248-15</inkml:trace>
  <inkml:trace contextRef="#ctx0" brushRef="#br0" timeOffset="26513.771">22801 3073 203 0,'13'0'625'0,"-7"4"194"0,1-4-126 0,-14-4-85 15,7 4-148-15,-6 0-146 0,0 0-111 16,-8 0-76-16,2 0-45 0,-2 0-33 16,1 0-22-16,-7 0-13 0,2 4-4 0,-9 0-4 15,1-1-4-15,0 5 2 0,0-1-3 16,0 0-1-16,0 4 0 0,0 0 2 0,6 0-1 16,0 4-1-16,8 0 3 0,-1-1-5 15,6 1 5-15,1 0 3 0,6 3-1 0,0-4 1 16,6 1-4-16,1 3-1 0,6-3 2 15,-1 7-2-15,2-3 0 0,5-1 2 16,1 4 0-16,0 3-4 0,6-3 3 0,-7 7 1 16,1-3 3-16,0-4 18 15,-8 4 13-15,8-4 5 0,-14 0 7 0,7 0 7 16,-7-4 0-16,-6 1-6 0,8-5-9 0,-16 1-11 16,8-1-9-16,-6-3-9 0,0 0-8 0,-7 0-5 15,-1-3-2-15,2-1-9 0,-2 0-18 16,-5-3-26-16,6 0-32 0,-6-4-34 15,-1-4-55-15,7-3-101 0,0-4-116 0,0-4-119 16,6-7 52-16,1-3-13 0,12-5 4 16,1-2 35-16,6-5 35 0,0 4 59 15,13-4 107-15</inkml:trace>
  <inkml:trace contextRef="#ctx0" brushRef="#br0" timeOffset="26952.5985">22814 3323 7 0,'26'-4'136'0,"0"0"102"0,0 8 86 0,-6 0 79 15,0 3 24-15,-8 4 9 0,-6 4-32 16,8-1-18-16,-8 4-3 0,-6 1-69 15,7 6-71-15,-7-2-61 0,0 2-46 16,0 1-40-16,0-1-24 0,0-3-24 0,0 0-14 16,0-4-8-16,0-3-8 0,0 0-1 15,0-4 5-15,0 0-4 0,0-4-7 0,0-3-7 16,6 0-6-16,-6-4-8 0,6 0-13 16,2-8-11-16,-2 1-7 0,0-8 9 0,8 1 11 15,-8-9 6-15,7 1 4 0,-7-7 5 16,8 4 4-16,-2-1 2 0,-6 1 0 0,8 6 0 15,-8 1 13-15,8 3 4 0,-8 4 5 16,7 7 1-16,-7 1-1 0,8 3-2 16,-8 7-5-16,0-3 1 0,8 7-1 0,-8 0-2 15,1-1-3-15,5 6-1 0,-5-5-6 16,0 3 1-16,-1-3-1 0,0 4-2 0,2-8-6 16,-2 4 1-16,-6-4-6 0,6 1-3 15,1-5-10-15,-1 1-14 0,1 0-10 16,0-4-4-16,-1 0 13 0,0-4 14 0,0 0 8 15,2-3 6-15,-2 3 4 0,0 1 7 16,1-5-4-16,-7 5 5 0,6-1 4 0,1 4 2 16,0-4-1-16,-7 4 1 0,6 0 0 15,0 0-8-15,-6 4-3 0,7 0-6 0,-7-4-20 16,0 3-40-16,7 1-71 0,-7 0-112 16,0-1-125-16,6 1-86 0,-6-4-49 15,6 4-84-15,1-4-32 0,-7 0 80 0,7 0 205 16</inkml:trace>
  <inkml:trace contextRef="#ctx0" brushRef="#br0" timeOffset="27214.2669">23660 2993 432 0,'7'-4'672'0,"6"4"122"0,-7 0-140 16,8 7-63-16,-8 1-143 0,1 3-112 15,5 7-69-15,2 1-39 0,5 6-32 0,1 8-2 16,0 7 1-16,6 4-7 0,6 4-2 15,1 3-4-15,-1 1-18 0,1 2-32 16,6 2-28-16,-1-2-40 0,2-3-19 0,-7-3-17 16,-1-7-22-16,-6-9-47 0,0-2-67 15,-6-12-74-15,-8 1-65 0,2-8-39 0,-8 0-41 16,8-4-14-16,-14-4-109 0,6-3-178 16,-6 0-57-16,6-7 17 0,-6-4 40 0,0 0 66 15,0-7 112-15,0-8 148 0</inkml:trace>
  <inkml:trace contextRef="#ctx0" brushRef="#br0" timeOffset="27379.816">24279 3352 280 0,'0'-40'333'0,"0"6"180"0,0 5 56 0,-6 7-36 16,-1 4-70-16,1 7-25 0,-8 0-98 15,2 7-93-15,-2 4-67 0,2 0-42 0,-8 8-23 16,1-1-15-16,-7 8-11 0,-1 3-3 16,-5 4-12-16,-1 7-12 0,-13 8-20 15,1 0-12-15,-7 6-9 0,7 5-6 0,-8 0-10 16,8-1-31-16,5-7-64 0,8-3-98 15,13-7-184-15,5-9-245 0,2-2-116 0,5-5-114 16,7-6-3-16,7-5 320 0</inkml:trace>
  <inkml:trace contextRef="#ctx0" brushRef="#br0" timeOffset="27614.9671">24566 3220 678 0,'6'7'884'0,"1"1"151"16,-7-5-34-16,6 1-259 0,0-1-193 0,2 1-163 15,-2 0-127-15,7 3-93 0,6-3-56 0,8 3-44 16,-1 0-18-16,6-3-15 0,7 3-12 16,6 1-11-16,1-5-2 0,0 5-3 15,6-4-6-15,0 3-23 0,1-3-57 16,-2-1-76-16,2 1-86 0,-8 3-81 0,1-3-60 15,-7-4-112-15,-7 4-269 0,1-4-103 16,-7 0-55-16,-6-4 72 0,-1 0 340 0</inkml:trace>
  <inkml:trace contextRef="#ctx0" brushRef="#br0" timeOffset="27834.374">25191 3011 547 0,'-20'4'743'16,"-6"3"110"-16,7 1-50 0,-7-1-154 0,6 8-193 15,1 3-155-15,-1 4-94 0,0 3-55 16,1 8-23-16,-1 4-20 0,8 7-26 0,-2 3-25 16,2 1-12-16,-1 0-17 0,6-1-13 15,0-2-7-15,7-5-26 0,0 0-42 16,7-4-61-16,-7-2-69 0,7-5-63 0,-1-4-150 16,7-3-241-16,-7-7-126 0,8 0-61 0,-8-8-5 15,7-7 255-15</inkml:trace>
  <inkml:trace contextRef="#ctx0" brushRef="#br0" timeOffset="28053.7937">25484 2963 664 0,'20'4'778'16,"-14"0"78"-16,7 7 1 0,-6 0-196 0,5 7-187 16,-4 1-134-16,4 6-37 0,1 4-39 15,7 8-39-15,6-1-40 0,0 9-47 0,0 2-35 16,13 4-29-16,-6 5-22 0,-1-5-19 15,7 4-8-15,7-4-11 0,-13-4-2 0,5-2-38 16,-5-9-93-16,-7-10-120 0,0-4-131 16,-13-4-105-16,1-7-180 0,-2-4-275 0,2-3 27 15,-8-4-26-15,-6-4 186 0,6-7 329 16</inkml:trace>
  <inkml:trace contextRef="#ctx0" brushRef="#br0" timeOffset="28236.9649">26063 3110 733 0,'-18'-7'834'0,"-2"7"97"16,-7 7-8-16,1 0-231 0,0 4-221 0,1 7-124 16,-8 8-112-16,1 4-76 0,-2 3-46 15,2 10-33-15,-7 5-26 0,0 7-16 16,0 3-12-16,0-6-11 0,6-1-10 0,1-6-20 16,13-9-56-16,-1-3-80 0,7-11-116 0,0 0-128 15,6-4-183-15,7-7-328 0,-6-3-12 16,6-8-23-16,6 0 206 0,-6-4 306 15</inkml:trace>
  <inkml:trace contextRef="#ctx0" brushRef="#br0" timeOffset="28642.4188">26408 2447 705 0,'27'0'953'0,"-1"-4"210"0,-13 0-87 16,6-7-298-16,1 8-279 15,0-5-219-15,-1 1-130 0,7 3-73 0,-6 4-52 16,5 0-43-16,2 4-38 0,5 3-23 0,-12 1-10 16,6 3 6-16,-6 4 8 0,-7-1 20 0,-1 8 17 15,-12 0-2-15,8 4-9 16,-16-1-31-16,2 1-33 0,-13 4-23 0,-1-5 5 16,0 4 18-16,-12-7 28 0,6 4 29 15,-1-7 17-15,2-1 18 0,-1 0 9 0,6-7 21 16,1 0 7-16,6 0 0 0,6-4 8 15,7-3 8-15,0 0 11 0,0-1 8 0,7-3 3 16,6 4-1-16,0-1 0 0,7-3 2 16,-8 4-5-16,8 0 7 0,5-1-1 15,-5 5-5-15,0-1 3 0,6 0 0 0,-7 1 1 16,1 3 4-16,-7-4 7 0,0 4 6 0,-6-3 8 16,5 3 4-16,-12 0-6 0,0-1-12 0,0 1-21 15,-6 4-20-15,-7 0-7 16,0-1-2-16,-6-3-6 0,-1 4-7 0,-6 0-32 15,7-4-81-15,-7 0-126 0,-1 3-159 0,1-6-183 16,6 3-328-16,-5-4-69 0,-1 4-20 16,6-4 222-16,7 1 321 0</inkml:trace>
  <inkml:trace contextRef="#ctx0" brushRef="#br0" timeOffset="28847.7454">26872 3403 619 0,'6'47'883'0,"0"1"165"0,-6-4-7 0,0-4-267 16,-6 1-194-16,0-8-191 0,-8 3-152 15,8-6-105-15,0-1-68 0,-8 0-49 16,8-3-40-16,-7-4-53 0,0-4-68 0,6 0-87 16,-5-2-104-16,4-2-92 0,2-3-210 15,0-4-238-15,6 1-29 0,0-5 30 0,0 1 227 16,0-4 268-16</inkml:trace>
  <inkml:trace contextRef="#ctx0" brushRef="#br0" timeOffset="29119.1099">28180 3146 594 0,'20'4'965'0,"-1"0"245"15,1-4-62-15,-7 3-250 0,-6 2-248 0,6-2-218 0,-1 1-151 16,8 3-100-16,-7 8-75 0,7-1-36 16,0 8-24-16,6 4-14 15,-1 3-5-15,1 12 2 0,0 2 5 0,1 9 7 0,-1 3-1 16,0 0-7 0,0 4-8-16,-7-1-7 0,7-3-6 0,-6-4-8 0,-1-7-22 0,-5-4-48 15,-2-3-59-15,2-8-70 16,-8-3-87-16,1-4-69 0,-1-4-86 0,0-7-120 0,-6 0-201 15,0-7-229-15,0-4 23 16,0 0 72-16,0-4 230 0,-6-7 288 0</inkml:trace>
  <inkml:trace contextRef="#ctx0" brushRef="#br0" timeOffset="29311.3288">28754 3356 469 0,'-14'-19'788'15,"2"8"140"-15,-8 4-15 0,-6 7-193 16,-1 0-218-16,2 4-172 0,-7 7-94 0,-1 0-81 15,0 10-53-15,-6 5-31 0,0 3-27 16,-13 8-20-16,0 3-10 0,-14 4-15 0,9-4-36 16,-2 5-49-16,13-9-72 0,1-3-65 0,12 0-83 15,7-11-196-15,6-3-282 0,14-9-29 16,6 1-56-16,0-7 93 0,6-4 345 0</inkml:trace>
  <inkml:trace contextRef="#ctx0" brushRef="#br0" timeOffset="29615.0217">29020 3139 648 0,'8'15'944'0,"-2"-4"204"0,0-4-90 0,-6-3-310 0,7 0-239 16,-1-1-186-16,7 1-119 0,0 3-76 15,7-3-52-15,-1 3-28 0,14 1-18 0,-7-1-10 16,6 0-10-16,2 4 0 0,-2 0-10 15,7 0 0-15,0 0 0 0,-7 4 0 0,1-1-3 16,5 1-8-16,-11 0-10 0,-7 0 1 16,0-1 3-16,-8 1 9 0,1-1-2 15,-13 1 10-15,0 0 4 0,-13 3 0 0,1 1 7 16,-8 2 6-16,0-2 6 0,-7 3-6 16,2 0-1-16,-7-4-1 0,-1 4-10 0,0-4-13 15,0 1-35-15,8-5-58 16,-1 1-86-16,6-4-105 0,0 0-121 0,7-4-154 0,7-3-265 15,6-1-47-15,0-3 1 0,6-3 61 16,1-1 317-16</inkml:trace>
  <inkml:trace contextRef="#ctx0" brushRef="#br0" timeOffset="29782.1095">29620 3560 459 0,'6'15'772'0,"-6"3"150"0,0 1-22 15,-6-1-182-15,-8 4-216 0,-4 0-170 16,-2 0-96-16,-7 4-81 0,1 3-53 15,1-3-35-15,-1-1-25 0,0 1-14 0,6 0-22 16,1-5-44-16,-1-2-58 0,7-4-93 16,6-1-69-16,1-3-177 0,6 0-289 0,0-7-134 15,6 0-50-15,8-4 61 0,-2 0 353 16</inkml:trace>
  <inkml:trace contextRef="#ctx0" brushRef="#br0" timeOffset="30105.3893">30206 3528 433 0,'6'25'740'0,"1"1"141"0,-7-4-73 0,0 0-156 0,0-7-217 0,0 3-167 15,0 0-110-15,6 4-65 0,8-4-38 16,-2 1-18-16,2-1-13 0,5 1-6 16,1-5-6-16,0-3-6 0,5-4-4 15,-5 1-4-15,6-5 2 0,0 1 0 0,7-8-3 0,-7 1 5 16,6-5 0-16,-5 1-1 0,-9-8-1 15,2 1 0-15,-1-4 8 0,-5-5 11 16,-2-2 14-16,-4-1 18 0,-2-3 23 0,-6 0 41 16,0 0 26-16,0-1 9 15,-6 4-10-15,-2 1-26 0,-4 3-33 0,-2 0-27 0,8 3-19 16,-7 5-13-16,0-1-12 16,0 4-20-16,1 0-40 0,-2 4-67 0,8 3-75 0,-7 0-82 15,-7 4-61-15,6 0-161 16,-4 0-261-16,-2 4-72 0,-7 3-54 0,-5-3 44 15,-1 7 344-15</inkml:trace>
  <inkml:trace contextRef="#ctx0" brushRef="#br0" timeOffset="31180.6745">18177 6030 233 0,'0'0'220'16,"6"4"70"-16,-6-1 3 0,0-3-47 0,0 0-47 16,0 0-19-16,7 0-24 0,-1 0-22 15,-6-3-21-15,7 3-25 0,-7-4-22 16,6 0-19-16,0 0-7 0,-6 4-4 0,0-3-3 16,8 3-2-16,-8-4-2 0,6 4 1 15,-6 0 3-15,0-4 8 0,6 4 11 0,-6-3 12 16,7 3 10-16,-7-4 24 0,7 0 15 15,-1 4-7-15,-6-3-22 0,13-5-18 0,-7 5-20 16,1-8-21-16,6 3-6 0,-7 1-4 16,8 0-7-16,-8-4-6 0,0 4-1 15,1-1-1-15,-1 1-3 0,-6 3-3 0,0 1 4 16,0-1 2-16,0 0-8 0,0 1 7 16,0 3 1-16,-6 0 0 0,-1 0-5 0,1 3 0 15,0-3 6-15,-1 4 0 0,-6 0-1 16,7-4 3-16,-8 3-2 0,1 1-4 15,1-4 2-15,-2 4 1 0,2-4-5 0,-2 0 0 16,1 0-4-16,0 3-2 0,0-3 2 16,1 0 0-16,-8-3 4 0,7 3 3 0,0 0 2 15,-7 0 0-15,7-4 0 0,0 4-6 16,-6-4 2-16,6 4-6 0,-1-3 1 0,-6-1 1 16,2-3-3-16,4 3 3 0,-5-3 2 15,-1 3 4-15,8-4 9 0,-2 5 12 0,1-5 3 16,0 5 4-16,0-1-9 0,7-3-3 15,-1 3-8-15,0 0-4 0,1 1 2 16,6-1 0-16,0 1-2 0,0-1-5 0,6 0-1 16,1 1-15-16,0-5-65 0,5 5-109 15,2-5-64-15,-1 1-88 0,13-4-140 0,0 4-35 16,0-8 8-16,7 4 53 0</inkml:trace>
  <inkml:trace contextRef="#ctx0" brushRef="#br0" timeOffset="34083.0512">22644 4846 116 0,'0'0'348'16,"0"-3"172"-16,0 3-13 0,0 0-90 0,0 0-123 15,-6 0-98-15,6 0-71 0,0-4-43 16,-6 4-13-16,6 0 4 0,0 0 41 0,-7 0 34 16,7 0 11-16,-7 0-13 0,7 0-31 15,0 0-28-15,-6 0-23 0,6 0-14 0,-7 4-4 16,7-4 1-16,-6 3-1 0,0 1 1 15,-1 3 1-15,0 4 0 0,-5 1 0 16,-2 6-6-16,1 4-9 0,-6 7-1 0,0 4-6 16,-1 3 2-16,-6 5 2 0,7-1 2 15,-8 4-8-15,8 4 0 0,-1-4-8 16,1 0 0-16,5 0-2 0,2-4-2 0,-2 0-3 16,1 0 2-16,7-3 6 0,0 0 3 15,-2-1-1-15,2 1 4 0,6 0-3 0,-6 3 1 16,6-3-1-16,-6 0 3 15,6-1 5-15,0-3 4 0,0 3 4 0,6-6 0 16,-6-1-2-16,6 1-1 0,0-5-1 0,2 1 0 16,-2-4 3-16,7-4-5 0,-7 1 0 15,1-1-4-15,6-4 2 0,-7 1 2 0,8-4 7 16,-8 0-8-16,0 0 4 0,1-4 5 16,0 4 4-16,-1-4 5 0,1-3-4 0,-1 3-3 15,0 1 1-15,-6-5-1 0,7 2 0 0,0-2 3 16,-7 1-2-16,0-4 0 0,6 3-1 15,-6-3-3-15,6 4-5 0,-6 0-5 16,0-4-4-16,0 3-2 0,8-3-4 0,-8 4 1 16,0-4-2-16,6 4 4 0,-6-4-4 15,0 3-7-15,0-3-3 0,6 0-4 0,-6 0-18 16,0 4-39-16,0-4-50 0,0 0-57 16,0 0-75-16,0-4-82 0,0 4-121 15,0-3-274-15,0-1-182 0,0 0-13 16,0-3 4-16,0-4 363 0</inkml:trace>
  <inkml:trace contextRef="#ctx0" brushRef="#br0" timeOffset="34472.635">22840 5282 198 0,'7'-3'646'0,"-1"-5"224"0,-6 5-96 16,6 3-47-16,-6-4-199 0,0 0-184 15,0 1-128-15,7 3-77 0,-7-4-53 16,7 8-33-16,-1-4-19 0,0 7-13 0,8 4-6 15,-1 4-2-15,-1 3-3 0,8 4 2 16,-7 7 5-16,7 4 1 0,6 7 4 16,0 1 2-16,-7-1-5 0,7 4-4 0,-6 0 4 15,6-3-3-15,-13-1-7 0,7-7-9 16,-8-1-4-16,-5-2-4 0,6-4-20 0,-6-4-27 16,-1-4-22-16,0-4-29 0,1-3-30 15,-7 0-66-15,0-3-149 0,0-4-222 0,7-1-67 16,-7-3-54-16,0 0 94 0,0-3 56 15,0-1 88-15</inkml:trace>
  <inkml:trace contextRef="#ctx0" brushRef="#br0" timeOffset="34702.0187">23277 5385 251 0,'0'-22'673'0,"0"7"187"16,0 1-114-16,-7 3-63 0,0 4-185 15,1-1-164-15,-1 4-119 0,1 1-74 16,0 6-43-16,-2 1-21 0,-4 4-19 0,-2 3-7 15,2 3-5-15,-8 8-6 0,-6 4 5 16,0-1-3-16,-6 12-5 0,-1 0-5 16,-7-1-11-16,2 4-7 0,-1 1-2 0,6-1-15 15,-6-3-18-15,13-1-46 0,-6 1-48 16,12-8-51-16,0-3-86 0,7-8-134 16,0 0-188-16,6-10-80 0,7 3-42 0,0-11 48 15,0 3 38-15,7-6 177 0</inkml:trace>
  <inkml:trace contextRef="#ctx0" brushRef="#br0" timeOffset="35572.2367">23609 5484 104 0,'12'-4'256'0,"-5"4"126"0,6-3 19 16,-6-1-45-16,-1 4-38 0,7-4-29 16,-6-3-5-16,-7 4 7 0,6-2 57 15,0 2-51-15,-6 3-70 0,7-3-66 0,-7-2-51 16,0 2-42-16,0-1-18 0,0-3-20 16,0 3-12-16,0-3-6 0,-7 3-3 15,7 1-3-15,-6-1-2 0,0 0-5 0,-1 1 1 16,0 3 2-16,1 0-2 0,0 0-2 0,-8 0 2 15,8 3 2-15,-1 1-4 0,1 0-1 16,0 3 2-16,-1 0 3 0,0 0 1 16,1 4-4-16,6-3 1 0,0 7 2 0,0-4-4 15,0 3 2-15,0 1 0 0,6 3 0 16,1 0 0-16,6 1 5 0,-7-1-4 0,7 1 5 16,1 3 10-16,-2 0 2 0,2-4 4 15,-2 4 6-15,-5-4 12 0,6 0 10 0,-6 0 7 16,-1-2 10-16,0 2 8 15,2-4 6-15,-8 1 2 0,0 0-7 0,-8-4-8 16,8 3-13-16,-12-3-8 0,5 4-11 0,-6-8-10 16,6 4-8-16,-5-3-2 0,-2 3-4 15,2-8-11-15,-2 1-31 0,1 0-47 16,7-4-45-16,-7 0-67 0,6-8-93 0,7 1-158 16,-6-4-158-16,6-4 67 0,6-7 52 0,1 0 60 15,6-3 112-15,0-1 88 0,0 1 72 16,6-5 66-16,7 4 65 0,1 4 55 15,-7 4 49-15,5 0 43 0,-5 3 41 0,0 1 56 16,-1 6 29-16,0 1 9 0,-6 3-2 0,1 0 2 16,-8 4 52-16,7 4-41 0,-6 0-55 15,-1 3-52-15,7 1-46 0,-13 3-35 16,7-4-24-16,-1 8-19 0,1-1-15 0,-7-3-8 16,0 4-7-16,6-1-6 0,-6-3-3 15,0 4-2-15,6-4-1 0,-6 0-3 0,0-3 2 16,0-1 3-16,0 0-9 0,8-3-6 15,-8-1-7-15,0 1 3 0,0-4-5 0,6 0-4 16,-6 0 1-16,6-4 6 16,0 1 5-16,1-4 4 0,6-4 1 0,0 3 1 15,1-3 5-15,-8-4 2 0,14 4 14 0,-8 0 10 16,1 4 6-16,1 0 5 0,-2-1-4 16,2 5 1-16,5 3 1 0,-13-4 0 15,8 8-5-15,-2-4-5 0,2 3-4 0,-8 1-7 16,0 3-2-16,8-3-3 0,-8 3-1 15,1-3-1-15,-1 0-3 0,-6 3-3 0,6-3-1 16,2-1-1-16,-2 1 0 0,-6 0-11 16,0-1-11-16,6-3-17 0,-6 4-22 15,0-4-23-15,6 3-35 0,-6-3-70 0,0 0-122 16,8 0-161-16,-8 0-13 0,0 0-81 0,0 0 27 16,6-3 119-16,-6 3 143 0,0-7 89 15,0-1-17-15,0-3-29 0</inkml:trace>
  <inkml:trace contextRef="#ctx0" brushRef="#br0" timeOffset="35809.6176">24449 5213 304 0,'20'-11'682'15,"-8"0"138"-15,1 7-142 16,0-3-54-16,0 3-168 0,-7 4-147 0,8 4-102 16,-1 0-53-16,0 7-20 0,6 0-17 0,1 7-17 15,0 7-19-15,5 1-16 0,1 7-16 16,1 4-13-16,5 7-1 0,-6-1-9 15,7 9-8-15,-7-1-2 0,6 4-4 0,-5 0-8 16,-1-4 1-16,-7 5-10 0,1-13-20 16,0 1-27-16,-8-7-30 0,1-4-31 0,0-7-45 15,-6-5-51-15,-1-2-109 0,0-8-223 16,2-4-135-16,-2-3-79 0,-6-4 39 0,6-4 58 16,-6-7 286-16</inkml:trace>
  <inkml:trace contextRef="#ctx0" brushRef="#br0" timeOffset="35997.1908">25061 5429 276 0,'-6'-22'722'0,"-8"11"176"16,8 4-85-16,-8 3-107 0,2 0-202 0,-1 8-168 15,-1 3-120-15,-4 4-77 0,4 4-51 16,-5 3-26-16,-1 5-16 0,0 2-10 16,-6 4-8-16,7 4-9 0,-7 4-13 15,-7 0-14-15,7-1-47 0,-6 1-63 0,6-1-81 16,-1-2-137-16,1-9-216 0,7 1-155 0,6-8-42 15,0-4-18-15,7-3 53 0,-2-3 314 16</inkml:trace>
  <inkml:trace contextRef="#ctx0" brushRef="#br0" timeOffset="36180.1664">25152 5539 589 0,'33'7'777'0,"-14"0"100"0,1-3-11 0,-8 3-190 0,8-3-208 0,-6 0-163 15,-2-1-98-15,8 1-64 0,-1 0-49 0,7-1-33 16,1 1-37-16,-1 0-46 0,6 3-55 16,-6-3-57-16,7 0-22 0,-1-1-32 15,1 1-46-15,-7 0-100 0,7-4-134 0,-7 3-97 16,-1-3-2-16,-5 4-41 0,-7-4 64 16,0-4 70-16,-6 4 72 0</inkml:trace>
  <inkml:trace contextRef="#ctx0" brushRef="#br0" timeOffset="36405.5723">25627 5425 210 0,'-20'-14'630'16,"8"3"213"-16,-1 0-112 0,0 3-48 15,0 1-172-15,-1 3-163 0,2 4-109 16,-1 4-60-16,6 0-23 0,1 7-8 0,-7 3 13 16,6 4-7-16,0 9-27 0,1 2-28 0,-7 4-33 15,13 3-20-15,-7 4-24 0,1 5-11 16,6-2-47-16,0 5-56 0,0 0-66 15,6-8-58-15,1 0-40 0,0-3-109 0,-1-8-194 16,7-3-192-16,-6-4-63 0,-1-8-12 16,7-3 151-16,-6-3 285 0</inkml:trace>
  <inkml:trace contextRef="#ctx0" brushRef="#br0" timeOffset="36658.1457">25966 5338 140 0,'6'0'558'0,"-6"3"256"0,0-3-74 0,0 0-93 0,0 0-122 16,0 0-126-16,8 4-74 16,-8-1-46-16,6 5-34 0,6 3-4 0,-5 7-31 0,6 8-43 15,6 3-48-15,1 8-39 16,0 3-30-16,6 7-17 0,-7 5-15 0,7-1-5 0,1 4-29 15,-7 4-43-15,-2-8-47 16,2-4-39-16,-1-2-40 0,1-5-61 0,-6-4-87 0,-2-6-42 16,-5-4-62-16,-1-8-157 0,1-4 2 15,0-3-83-15,-7-7 52 0,6 0 53 16,-6-8 200-16</inkml:trace>
  <inkml:trace contextRef="#ctx0" brushRef="#br0" timeOffset="36875.6223">26331 5220 645 0,'-26'15'753'0,"-1"-1"83"16,1 1-44-16,1 7-189 0,-1 0-205 15,0 4-139-15,-7 3-99 0,7 8-58 16,0 3-36-16,-7 0-20 0,7 4-15 0,-7 0-10 16,7-3-9-16,0 2 0 0,1-2-5 15,-1-5-17-15,-1 1-40 0,1-8-54 16,6 1-72-16,8-5-112 0,-1-3-176 15,0-7-204-15,6-4-53 0,7-7-49 0,-6-1 37 16,6-3 299-16</inkml:trace>
  <inkml:trace contextRef="#ctx0" brushRef="#br0" timeOffset="37302.4772">26507 4810 585 0,'13'-4'741'0,"0"1"101"0,-7-1-54 0,7-3-167 16,1 3-214-16,-2 0-151 0,8 1-99 15,-1-1-60-15,1 0-35 0,6 4-23 16,0 0-34-16,0 4-32 0,0 3-20 0,-6 1-3 16,0 3 4-16,-8-1 12 0,1 5 9 15,-6 0 4-15,-7 3-10 0,0 1-20 16,-7 3-17-16,-6 0-4 0,1-1 2 0,-8 1 9 15,0 0 17-15,1-4 8 0,-7 1 10 16,6-4 13-16,1-4 5 0,-1 0 4 0,6-4 7 16,2 0 3-16,5 1-1 0,1-5 5 15,-1 1 9-15,7-4 9 0,0 4 11 0,0-1 27 16,7-3 25-16,-7 4 6 0,6 0-3 16,7 3-7-16,-7-4-4 0,8 5 1 0,-1 3 0 15,0-4-3-15,0 8 10 0,7-4 6 16,-8 4 5-16,2-1 2 0,-8 1-9 0,7 0-13 15,-6-5-22-15,-7 5-17 0,6 0-15 16,-6-1-5-16,0 1-13 16,-6-1-16-16,-1 2-52 0,1-2-82 0,-7 1-73 0,-1-1-39 15,-5 1-8-15,0-4-75 0,-1 0-190 16,-7 0-199-16,8-4-55 0,0 0 5 0,0-3 72 16,5-4 290-16</inkml:trace>
  <inkml:trace contextRef="#ctx0" brushRef="#br0" timeOffset="37517.3796">27034 5209 679 0,'33'19'745'0,"-7"-1"81"15,-7 0-28-15,1 0-166 0,-14 4-196 16,8 4-140-16,-14 3-89 0,0 4-44 16,6 4-11-16,-12 11-19 0,6-1-25 0,-7 8-32 15,0 4-21-15,-5 3-20 0,-2 1-16 16,1 2-7-16,-13 1-8 0,0 4-5 0,0-8-27 15,-7-3-47-15,1-8-64 0,-7-3-77 16,6-12-52-16,-5-3-112 0,-2-7-192 0,1-8-160 16,0-3-29-16,-13-4 17 0,7-7 26 15,-20-8 297-15</inkml:trace>
  <inkml:trace contextRef="#ctx0" brushRef="#br0" timeOffset="38409.1788">21824 5165 77 0,'-13'8'88'0,"6"-1"10"0,-5-3 2 0,5 3-12 0,0-3-23 16,1 3-13-16,-7 0-7 0,13-3-2 0,-7 0-1 15,7-1 1-15,-6-3-1 0,6 4-10 16,-7 0-11-16,7-1-7 0,0-3-4 16,0 4-6-16,0-4 0 0,-6 3-1 0,6 1-3 15,0-4 0-15,0 4 1 0,0-1-2 16,0-3 0-16,0 4-1 0,0 0 1 0,0-1 0 16,0 1-3-16,-7 0 3 0,7-1 0 15,0 1-3-15,-7 0 2 0,7-1 1 16,0 1-2-16,-6 0 1 0,6-1-2 0,-6 1-6 15,6 0-12-15,-6-1-19 0,-2 1-7 0,8-1-10 16,-6 2-12-16,6-2-5 0,-6 1 2 16,-1 3 5-16,7-3 6 0,-6 0 12 15,-1 3-21-15,7-4-36 0</inkml:trace>
  <inkml:trace contextRef="#ctx0" brushRef="#br0" timeOffset="38706.4325">21537 5469 116 0,'-6'0'108'0,"6"4"60"16,0-4 8-16,-7 4 2 0,7-4 12 16,0 3 8-16,-6-3 11 0,6 0 31 15,0 0 30-15,-7 4 4 0,7-4-9 0,0 0-7 16,0 0 57-16,0 0-18 0,0 4-40 0,0-4-27 16,0 0-10-16,7 3-13 0,-1-3-15 0,7 4-14 15,7 0-17-15,6 3 1 16,0-3-22-16,13 3-27 0,0 0-25 0,7 1-29 15,6-1-9-15,0 0-10 0,7 0-7 16,-7 4-8-16,-1-3-7 0,-4 3-6 16,-2-4 2-16,-6 4-5 0,-6-3-3 0,-8-1 3 15,1 0-3-15,-12-3-4 0,5 3 6 16,-5-3-6-16,-8 0-8 0,0-4-26 0,0 3-69 16,2-3-109-16,-2 0-117 0,-6 0-145 0,0 0-272 15,-6 0-133-15,6-3 0 0,-8-1 59 16,2 0 265-16</inkml:trace>
  <inkml:trace contextRef="#ctx0" brushRef="#br0" timeOffset="40015.2459">27913 5473 154 0,'0'0'143'0,"0"0"35"15,7 0-37-15,-7-4-38 0,7 4-26 16,-7-3-24-16,6 3-18 0,-6-4-1 0,6 4 8 16,1-3 12-16,-7-2 10 0,7 5 5 15,-1-3 8-15,-6 3 12 0,0-3 15 0,6-2 24 16,-6 2 32-16,7 3 16 0,-7-4 10 16,6 4 9-16,-6-4 13 0,0 1 17 15,0-1 66-15,7 4-18 0,-7-4-41 0,0 4-38 16,7-3-33-16,-7-1-32 0,0 4-25 15,6 0-14-15,-6-3 4 0,0 3 2 0,6-4-5 16,2 8 3-16,-2-4 1 0,6 7 6 16,2 0 29-16,5 8 13 0,7 7 5 0,-6 4-9 15,6 7-7-15,0 3-18 0,6 12-9 16,-6 7-10-16,7 0-6 0,-1 3-19 0,-6 1-17 16,1 0-15-16,-1-12-10 0,-6 1-8 15,-1-12-10-15,-6 1-6 0,6-8-10 16,-13-7-43-16,8 0-67 0,-8-7-73 15,-6-1-60-15,7-6-54 0,-7 0-43 0,7-1-86 16,-7-4-163-16,0-3-127 0,0 0 78 0,-7 0 17 16,7-3 60-16,0-1 36 15,0-7 130-15</inkml:trace>
  <inkml:trace contextRef="#ctx0" brushRef="#br0" timeOffset="40239.9119">28532 5660 126 0,'7'-26'388'0,"-1"8"223"0,-6 3 32 0,0 4-128 15,-6 4-144-15,6-1-51 0,-7 5-71 16,0 3-46-16,1 3-29 0,0 5-14 0,-8 3-22 16,2 0-23-16,-8 7-26 0,-7 4-22 15,2 4-23-15,-7 3-13 0,-14 7-11 16,1 5-7-16,-14 3-9 0,6 0-18 0,-5 0-45 16,-1 0-65-16,14-8-98 0,5-6-156 15,15-4-134-15,-1-8-14 0,12-7-103 0,8-4-29 16,6-3 58-16,6-4 237 0</inkml:trace>
  <inkml:trace contextRef="#ctx0" brushRef="#br0" timeOffset="40604.9724">29170 5546 143 0,'7'0'140'16,"0"4"51"-16,-1-1-23 0,-6-3-11 15,0 4-1-15,0 0 7 0,-6-1 11 16,-1 5 8-16,7-5 25 0,-13 5-8 16,7-1-20-16,-1 4-24 0,-6-3-21 0,0 3-17 15,-7 3-3-15,0-3-4 0,8 4 22 16,-14-1 16-16,7 1-11 0,-1-4-19 16,0 4-23-16,1-4-23 0,-1-1-19 0,0 1-11 15,1 1-6-15,-1-5 0 0,0 4 8 0,8-4-4 16,-1 1 9-16,0-1 10 0,0 0 14 15,7 1 12-15,-2-1 7 0,2 0 11 16,6 1 14-16,0 2 2 0,0-2-2 0,6 3-14 16,2 0-10-16,4 4-11 0,1-4-12 15,7 3-10-15,-8-3-17 0,8 4-12 0,6-1-13 16,-6 1-6-16,-1-4-1 0,1 4-8 16,-1-4-19-16,-5 0-42 0,6 0-60 0,-8-4-66 15,1 4-101-15,7-3-172 16,-8-1-231-16,8-3 11 0,-7-1-37 0,7 1 0 0,0-4 140 15</inkml:trace>
  <inkml:trace contextRef="#ctx0" brushRef="#br0" timeOffset="41008.8745">29620 5814 97 0,'19'-8'335'0,"-12"1"163"0,6 3-12 0,-7 1-56 15,-6 6-87-15,0 1-63 0,0 3-22 0,0 4 28 16,-6 0-45-16,0 4-54 0,-1 3-52 15,0 4-39-15,7 0-27 0,-6 0-22 0,-1 4-13 16,7-1-1-16,0-3-6 0,0 4-5 16,0-7-7-16,7 3-4 0,6-8-2 0,-6 1-1 15,5-1-3-15,2-6 0 0,5-1-6 16,-6-3-3-16,6-1 1 0,1-3-1 16,0 0 0-16,-1-3 2 0,1-5 2 0,-8-3-2 15,8 0 1-15,-7-7 1 0,-6 0-3 16,6-8 7-16,-7-3 5 0,-6-4 26 0,0 0 36 15,0 0 19-15,-6 0 6 0,-1 3 6 16,-6 5 4-16,0-1 7 0,1 4 1 16,-8 4 6-16,6 4 4 0,2-1-12 15,-8 4-25-15,7 0-25 0,0 3-21 0,0 5-15 16,7-1-7-16,-1 0-6 0,1 1-8 0,-1 3-4 16,0 0 3-16,1 0-3 0,6 0-1 15,-6 0-6-15,6 0-6 0,0 3-19 16,0-3-29-16,-8 4-37 0,8-4-51 0,0 4-30 15,0-1-44-15,-6-3-97 0,6 4-201 0,0 0-200 16,0-1-54-16,0 1-89 0,-6-4 163 16,6 4 290-16</inkml:trace>
  <inkml:trace contextRef="#ctx0" brushRef="#br0" timeOffset="43054.1167">18529 7067 17 0,'0'0'10'0,"0"0"2"15,0 0-4-15,6 3-1 0,-6-3 3 0,6 0-3 0,-6 0 1 16,7 4-1-16,-7-4-3 16,6 0 1-16,-6 0-3 0,7 0 1 0,-7 0-3 15,7 4-8-15,-1-4-12 0,-6 0-16 0</inkml:trace>
  <inkml:trace contextRef="#ctx0" brushRef="#br0" timeOffset="43513.4325">18626 7078 83 0,'0'0'101'0,"7"-4"52"16,-7 4 26-16,0 0 3 0,6-4 21 16,-6 4-8-16,0 0-21 0,6 0-24 0,-6-3-7 15,0 3-2-15,0 0-4 0,8 0-1 16,-8 0 4-16,0-4 8 0,0 4 5 15,6 0-5-15,-6-4-19 0,0 4-6 0,0 0-10 16,0-3-27-16,0 3-29 0,0 0-19 16,0-4-15-16,0 4-7 0,0-4-3 0,6 4-6 15,-6-3-4-15,0 3 1 16,0-4 2-16,0 4 12 0,0 0 1 0,0 0 3 0,0-4 2 16,0 4-5-16,0 0-8 0,0-3-7 15,0 3 3-15,0 0-3 0,0 0-2 0,0 0-2 16,0 0 0-16,0 0 3 0,0 0-2 15,0 0 0-15,0 0-1 0,0 0 3 0,0 0-2 16,0 0-1-16,0 0 2 0,0 0-1 16,0 0-1-16,0 0 0 0,0 0 3 15,0 0-2-15,0 0 3 0,0 0-1 16,0 0-2-16,0 0 2 0,0 0-2 0,0 0-3 16,0 0-12-16,0 0-18 0,0 0-10 0,0 0-12 15,0 0-6-15,0 0-11 0,0 0-14 16,0 0-2-16,0 0 17 0,0 0 20 0,0 0-7 15,0 3-59-15,0-3-93 0,0 4-117 16,-6 0-108-16,6-4 9 0,0 3 57 0,0 1-8 16,0 0 100-16</inkml:trace>
  <inkml:trace contextRef="#ctx0" brushRef="#br0" timeOffset="47449.821">18503 7136 80 0,'12'0'258'0,"-5"4"102"16,6-4-5-16,0 3-88 0,-7-3-79 0,-6 0-53 15,7 0-45-15,0 0-32 0,-1 0-19 16,-6 0-15-16,6 0-7 0,-6 0 1 15,8 0 13-15,-2 0 19 0,-6-3 14 0,0 3 11 16,6 0 7-16,0 0 3 0,-6 0 3 16,7-4 6-16,-7 4 7 0,0 0-1 0,7-4-7 15,-1 4 21-15,-6-3-9 0,0 3-17 16,7 0-19-16,-7 0-14 0,6-4-9 16,-6 4-15-16,0-4-8 0,6 4-7 0,-6-3-6 15,0 3 0-15,0-4-5 0,0 4-3 16,8-4 4-16,-8 4-2 0,0-3 4 0,0 3 2 15,0-4 4-15,0 4 4 0,0-3 9 16,0-1 6-16,0 4 2 0,0-4-2 0,0 1-3 16,0-1-4-16,0 4-4 0,-8-4-7 15,8 1-2-15,0-1-1 0,-6 0 0 0,6-3-2 16,-6 3-6-16,-1-3 2 0,1 0-1 16,-1-1 2-16,0 1 0 0,1-1 3 0,0 1-3 15,-8 0 0-15,8 3-2 0,0-3 2 16,-8 3-2-16,8-3-3 0,-7 3 2 15,0 1-1-15,6-1 1 0,-5 4 0 0,-2 0-2 16,8-4 3-16,-7 4 0 0,0 4 2 16,0-4 8-16,7 7 4 0,-8 0 8 0,8 1 11 15,-1 10 13-15,-6 4 6 0,7 8 4 16,-7 6-3-16,-1 12 2 0,2 11-11 0,5 10-14 16,-6 4-10-16,-6 11-9 0,5 1 21 15,2 7 19-15,-2-1-1 0,-5-7-9 16,6-14-13-16,6-4-11 15,-5-15-7-15,4-4-5 0,8-10 0 0,-6-7-7 16,6-1-2-16,-6-7 1 0,6-4-1 0,0-3 2 0,0-4-5 16,0 0 8-16,0-4-7 0,0-3 3 15,0 3-4-15,0-7-4 0,0 4-12 0,0-4-12 16,0 0-26-16,0 0-31 0,0-4-54 16,0 1-90-16,-7-1-166 0,7-3-221 15,0-4-58-15,-6-4-47 0,-1 0 28 0,7-3 213 16</inkml:trace>
  <inkml:trace contextRef="#ctx0" brushRef="#br0" timeOffset="48113.299">17819 7338 26 0,'0'3'276'16,"6"-3"160"-16,-6 0 34 15,0 4-53-15,0-4-93 0,0 0-83 0,0 4-37 16,7-4-16-16,-7 0 7 0,6 3 25 0,7 1-16 16,0 0-24-16,7-1-32 0,6 1-21 15,-1 0-8-15,8-1-10 0,7 5-3 0,-1-5-6 16,6 1-11-16,1 0-14 0,6-1-18 16,0 1-11-16,0 0-10 0,0-1-11 15,-13 1-3-15,6-1-1 0,-5 5-3 0,-7-5 1 16,-7 1-5-16,-1 0-1 0,-5-1 4 0,0 1 11 15,-8 0 2-15,2-4 7 0,-8 3 1 16,1-3 5-16,-1 0-3 0,0 4-2 0,-6-4-10 16,8 0-4-16,-8 0-10 0,0 4-3 15,6-4-7-15,-6 0-3 0,0 0 0 0,0 0-4 16,0 0 2-16,-6 0 1 0,6 0-14 16,0 0-27-16,0 0-27 0,0 0-42 0,-8 0-63 15,8 0-90-15,0 0-147 0,0-4-261 16,0 4-37-16,0-4-63 0,0 4 21 15,-6-3 262-15</inkml:trace>
  <inkml:trace contextRef="#ctx0" brushRef="#br0" timeOffset="53630.6948">18795 7971 51 0,'6'0'73'0,"-6"0"-2"0,0 0-18 0,8 0-17 16,-8 0-6-16,0 0-6 0,0 0-4 15,0 0-3-15,0-3-5 0,6 3-2 16,-6 0-5-16,6-4 1 0,8 0-4 0,-8 1-2 16,7-5 0-16,7 1 4 0,-8 0 4 15,8 0 0-15,-7-4 3 0,7 3 1 0,0-3 2 16,-8 0 2-16,1 4 10 0,1-1 4 16,-2 1 8-16,-6 0 1 0,2 3-4 0,-2-3-5 15,0 3-2-15,-6 0-5 0,7 4 1 16,-7-3-8-16,0-1-5 0,7 4-1 0,-7-4-5 15,0 1-3-15,0 3 0 0,6-4 0 16,-6 1 0-16,0 3-2 0,0-4 0 0,0 4 0 16,0-4 0-16,0 1 0 0,0-1 0 15,0 4 2-15,-6-4 3 0,6 4 7 0,0-3 6 16,0-1 0-16,-7 0-2 0,7 4 0 16,0-3-3-16,-7-1-1 0,7 4 0 0,0-4 1 15,-6 1 3-15,6-1 2 0,0 0 4 16,-6 4 6-16,6-3 3 0,-8-1 0 15,8 0 3-15,0 1-3 0,-6-1-5 0,6 4-3 16,-6-3-5-16,6-2-7 0,-6 2-4 16,6-1-3-16,-7-3 1 0,7 3-3 15,-7 0-2-15,7 1-1 0,0-4 1 16,0 3 3-16,-6 0 4 0,6-3 15 0,0 3 13 16,-7 1-3-16,7-5 1 0,0 5 0 15,-6-1 1-15,6 0 0 0,-6 4 3 0,6-3 8 16,-8 3 8-16,2 0 5 0,0 0 6 15,-7 0 7-15,0 3 6 0,6 1 1 0,-6 0 5 16,-6 3 9-16,5 4 4 0,-5 0 4 16,-1 3 10-16,0 8 12 0,2 1 6 0,-9 6 47 15,7 0 23-15,-5 4-20 0,-1 4-37 16,6 0-32-16,0-1-28 0,8 1-25 16,-1-5-13-16,-1-2-13 0,8-1-6 0,0-3-8 15,6-4-5-15,0 0-5 0,0 0-2 16,6-4-2-16,0-3-2 0,1 0-24 15,0-1-58-15,6-3-135 0,-1 0-212 0,2-4-60 16,-2-3-129-16,2 0 22 0,5-1 49 0,-5 1 119 16</inkml:trace>
  <inkml:trace contextRef="#ctx0" brushRef="#br0" timeOffset="54268.9157">19336 7708 139 0,'6'0'389'0,"1"-4"136"0,-1 4-76 0,-6-4-107 15,7 4-104-15,-7 4-82 0,0 0-58 16,-7 3-35-16,7 0-22 0,0 4-14 0,-6 4-8 16,-1 3 11-16,7 1 16 0,-6 3 20 15,0 3 16-15,6-3 25 0,-7 4 23 0,7 0-7 16,0-1-18-16,7-3-25 0,-1 4-18 15,0-4-18-15,7-4-13 0,1 1-8 16,-2-5-4-16,2-3-5 0,-1 0-4 16,6-4-2-16,0-3-5 0,1 0 1 0,6-8 0 15,1 0 0-15,-8-3 0 0,0-4-3 16,1-3 3-16,-1-2-3 0,-5-2 4 0,-2-7-3 16,-5 3 12-16,-7-7 20 0,0-1 15 15,-7 1 7-15,-5-1 0 0,-2 1-11 0,-5 7-9 16,-1 0-8-16,-6 4-7 0,7 4-9 15,-7 6-8-15,0 0 0 0,0 5 0 0,0 3-2 16,7 3-5-16,-1 1 2 0,0 3-12 16,7-2-23-16,0 2-30 0,0 0-49 15,7 0-79-15,-1-3-88 0,7 3-59 0,0-3-38 16,7 3-82-16,5-7-25 0,2 4 64 0,5-4 124 16,1-4 107-16,12 1 65 0,1-5 42 15,6-3 32-15,0-3 21 0,13-5 11 0,-6-3 6 16,5-3 3-16,2-5 4 0,-1 1-19 15,-1 4 18-15,-4 2 207 16,-9 5 154-16,-5 3 57 0,-1 4-46 0,-12 4-63 0,-7 0-66 16,1 7-31-16,-2 3-2 15,-6 5 19-15,2 3 69 0,-2 7-29 0,-6 0-43 16,6 8-36-16,-6 4-30 0,0-1-17 16,0 7-13-16,0 1-6 0,-6 7-8 0,0 0-10 15,-2 3-18-15,2 1-16 0,-6 0-16 16,-2-4-19-16,1 3-11 0,1-3-4 0,-2-4-4 15,2-3-15-15,5 0-42 0,-6-8-61 16,6-3-78-16,-6-4-129 0,6-8-254 16,1 1-148-16,0-7-90 0,6-5 62 15,-6-6 147-15,6-2 246 0</inkml:trace>
  <inkml:trace contextRef="#ctx0" brushRef="#br0" timeOffset="54498.9363">20521 7682 379 0,'14'4'664'16,"-2"-1"126"-16,-5-3-152 0,0 0-57 0,-1 4-155 15,0-4-140-15,1 0-103 0,-1 4-66 16,8-4-41-16,-2 7-28 0,2-3-19 16,5-1-12-16,1 4-3 0,0-3-6 0,-2 3-4 15,9-3-4-15,-7 3-27 0,6 1-54 0,-1-4-109 16,1 3-239-16,-6-3-231 0,0-1-122 15,-1 1 0-15,-5 0 103 0,-2-4 303 0</inkml:trace>
  <inkml:trace contextRef="#ctx0" brushRef="#br0" timeOffset="54642.5481">20756 7839 337 0,'-13'19'664'0,"0"3"131"0,-7-7-150 15,13-1-65-15,1-3-146 0,0 0-138 16,0 0-109-16,6-4-72 0,6 1-49 0,0-1-44 15,0 0-31-15,14 1-32 0,-7-5-34 16,7 1-49-16,6-4-111 0,0 0-193 0,1 0-97 16,5-4-80-16,1 1-25 0,5-5 28 15,7 1 129-15</inkml:trace>
  <inkml:trace contextRef="#ctx0" brushRef="#br0" timeOffset="55084.3755">21831 7568 245 0,'12'-7'630'0,"2"3"150"16,-8 1-123-16,0-1-106 0,-6 4-122 16,-6 0-128-16,0 7-103 0,-1 4-73 0,-6 4-46 15,0 4-29-15,0 3-17 0,-6 3-8 16,5 4-1-16,-5 1 5 0,-1 2 2 0,7 2-2 16,-6-1-3-16,5-1-4 0,8 1 1 15,6-3-7-15,0-4 0 0,0-1-6 0,6-7 0 16,8 1-2-16,-2-1-5 0,8-7 3 15,0-4 2-15,6-3-4 0,0-1 1 16,6-6-4-16,1-5 0 0,-1 1 2 0,1-7-2 16,-1-5-1-16,2 1 0 0,-9-7 0 15,1-5 2-15,-12 1-1 0,-2-8-1 16,2 1 0-16,-14-1 0 0,-7 0 6 0,-6 1 12 16,-7-1 12-16,1 4 12 0,-7 3 9 15,0 9 6 1,0 2 7-16,-1 1 4 0,-5 7-1 0,6 4 6 0,-7 0-6 0,7 3-5 15,1 4-11-15,-1 0-10 0,6 4-11 0,0-4-3 16,7 3-8-16,1 1-6 0,-2-1-6 16,8 1-1-16,-7 0-4 15,6-1-5-15,7 1 2 0,-7 0 4 0,7 3-2 0,0-3-4 16,-6-1-8-16,6 5-22 0,6-1-35 16,-6-3-55-16,0 3-46 0,7 0-39 0,-7 0-78 15,7 1-196-15,-7 0-244 0,6-1-28 0,1 0-25 16,-7 1 29-16,6-1 307 0</inkml:trace>
  <inkml:trace contextRef="#ctx0" brushRef="#br0" timeOffset="56646.6746">15936 9609 57 0,'0'-3'36'0,"0"3"3"16,0 0-7-16,0-5-10 0,-6 5-7 0,6 0-5 15,0-3-3-15,0 3-5 0,0 0-6 16,0-4-8-16,6 4-10 0,-6-4-11 0,0 4-9 16,0-3-14-16</inkml:trace>
  <inkml:trace contextRef="#ctx0" brushRef="#br0" timeOffset="61512.8885">15623 9682 373 0,'-6'0'591'0,"6"0"110"0,0 0-120 0,0 0-143 15,0 0-47-15,0 0-68 16,6 0-64-16,2 0-47 0,-2 4-40 0,7-4-29 16,0 4-29-16,6 3-20 0,7-4-22 0,1 1-19 15,-1 3-20-15,0-3-11 0,6 3-6 16,1 1-6-16,6-1-2 0,-7-3-2 15,1 3-17-15,-1 1-31 0,1-5-41 0,-7 1-51 16,0 0-63-16,-6-4-109 0,-1 3-276 16,1-6-146-16,-7-1-86 0,0 0 64 0,0 1 222 15</inkml:trace>
  <inkml:trace contextRef="#ctx0" brushRef="#br0" timeOffset="62379.9034">16203 9781 191 0,'0'8'525'0,"0"3"173"0,0-8-63 0,0 5-165 15,0-1-46-15,0-4-61 0,7 5-77 0,-7-1-63 16,7-3-55-16,5 3-38 0,-5 0-32 16,6 1-26-16,6-1-19 0,-5-3-19 0,5 3-10 15,1-3-8-15,6 3-4 0,-7-4-8 0,7 5-33 16,0-4-50-16,0 0-56 0,-6-1-84 15,6 1-139-15,-7-4-208 0,1 4-33 16,-1-4-87-16,-5-4 68 0,-2 4 102 16,-5-4 148-16</inkml:trace>
  <inkml:trace contextRef="#ctx0" brushRef="#br0" timeOffset="63483.3271">18203 9539 463 0,'32'0'685'0,"-6"0"133"0,-6 0-113 15,-7 0-100-15,0 4-171 0,-6-4-143 0,5 0-103 16,1 4-69-16,1-4-42 0,-2 0-33 16,8 0-29-16,-7 3-50 0,0-3-81 15,0 0-96-15,1 0-179 0,-2 0-248 0,-5 4-41 16,0-4-47-16,-1 4 47 0,0-1 167 15,-6 1 214-15</inkml:trace>
  <inkml:trace contextRef="#ctx0" brushRef="#br0" timeOffset="76263.79">30167 10037 260 0,'0'-3'591'0,"7"3"151"0,-7 0-86 0,0-3-63 16,0 3-51-16,0 0-121 0,0 0-110 16,6-5-82-16,-6 5-62 0,0 0-45 15,0 0-39-15,0 0-22 0,6 0-17 0,-6 0-13 16,7 5-11-16,0-5-6 0,5 3-2 16,1 0-5-16,7 1-5 0,0 0-1 0,-1 3-1 15,7 1-17-15,0 3-35 0,0 0-37 16,1 0-34-16,-1 0-41 0,-1 3-92 15,1-3-164-15,0 0-197 0,-6-4 9 0,-7 1-71 16,1-1 44-16,-2-3 44 0,-6-1 214 16</inkml:trace>
  <inkml:trace contextRef="#ctx0" brushRef="#br0" timeOffset="78109.0534">32654 10023 203 0,'0'-4'533'15,"-6"4"210"-15,6 0-46 0,-6-4-95 16,6 4-81-16,0-3-132 0,0 3-107 0,-6-4-63 16,6 4-34-16,0-4-35 0,0 4-25 0,6 0-31 15,-6 0-20-15,6 0-16 0,0 0-18 16,2 0-17-16,-2 0-5 0,7 0-9 0,0 4 1 0,0 0-4 16,-1 3-11-16,2-3-43 0,-1 4-70 15,7-5-65-15,-8 4-81 0,2 1-131 0,-2 3-262 16,2-4-108-16,-8 0-88 0,1-3 34 15,-1 3 338-15</inkml:trace>
  <inkml:trace contextRef="#ctx0" brushRef="#br0" timeOffset="99369.3364">16966 12719 14 0</inkml:trace>
  <inkml:trace contextRef="#ctx0" brushRef="#br0" timeOffset="108675.927">10257 14130 24 0,'-6'-11'64'0,"-8"-4"-5"0,8 4-17 16,0-3-16-16,-7-1-10 0,6 0-4 16,0-3-5-16,-5 3-3 0,6-3-2 0,-2 3 2 15,2-3 2-15,0 3 3 0,-1-3 3 16,0 3 12-16,-6 0 10 0,7-3 12 0,0 7-3 16,-2-4-7-16,2 1-10 0,-6 3-9 15,5 4-5-15,0-4-4 0,1 3-2 16,-1 1-4-16,1 0-1 0,0 3-11 0,-2-3-13 15,2 3-17-15,6 1-7 0,-6 3-3 16,6-4 12-16,0 0 11 0,-6 1 12 0,6-2 7 16,-8 2 4-16,8-1 3 0,-6 0 1 15,6 1 0-15,0-1-5 0,-6 1-12 16,6-1-3-16,0 0 5 0,-7 4 2 0,7-3 2 16,0-1 1-16,-6 0 1 0,6 1 2 0,0-1 2 15,-7 0 0-15,7 1 1 0,-7-1-1 16,7 0 2-16,-6 1 0 0,6-1 1 0,-6 0-1 15,6-3 1-15,-6 3 1 0,6 1 1 16,-8-1-1-16,8 4-1 0,-6-3-5 16,6-1-19-16</inkml:trace>
  <inkml:trace contextRef="#ctx0" brushRef="#br0" timeOffset="109014.2671">9742 13444 79 0,'-19'-25'79'0,"6"-1"39"16,-6 1 38-16,-1-1-8 0,0 0-9 0,1 4 25 15,6 4 17-15,-6-4-11 0,-1 8-24 16,0-5 8-16,7 5 23 0,-7 3-15 0,8-1-37 16,-1 5-37-16,0 0-31 0,0 3-20 15,6 0-13-15,0 4-8 0,7 4 0 0,-6 3 4 16,12 1 9-16,-6 7 8 0,7 3 15 15,6 4 16-15,7 3 25 0,-1 8 21 16,7 4 16-16,0 7 17 0,7 7-24 16,6 8-26-16,0 10-25 0,7 12-16 0,-1 3-13 15,1 1-13-15,-1-1-6 0,1-3-8 16,7-8 3-16,-2-7 0 0,1-4 1 0,1-7 0 16,-8-7 0-16,7-5-3 0,-7-6 0 15,-5 0-3-15,-1-4-5 0,-6-8-1 0,-7 1-2 16,-7-4 1-16,1-4-2 0,-8-3 5 15,-5-4-2-15,0 0 3 0,-1-4 1 16,-6 1-2-16,0-1-37 0,0-3-86 16,0 3-189-16,0-4-213 0,-6-3-283 0,-1 0-47 15,0-3 289-15</inkml:trace>
  <inkml:trace contextRef="#ctx0" brushRef="#br0" timeOffset="109405.4147">10596 13518 447 0,'6'-7'568'0,"-6"3"81"0,0-3-119 0,0 3-159 0,-6 0-68 15,-7 4-74-15,6 4-68 0,-12 0-53 16,-1 7-32-16,-6 11-11 0,-13 3-9 15,-13 19-3-15,-13 15 2 0,-13 18 3 16,-7 11 0-16,-6 7-5 0,6-7-3 16,7 0-4-16,0-1-1 0,0-6-6 0,13-4-10 15,-1 0-4-15,1-11-5 0,14 0-6 0,11-15-7 16,1-3-2-16,13-11 0 0,0-8-3 16,7-7-2-16,11-8-3 0,2-2 5 0,0-5-1 15,6 0-1-15,0-3 0 16,6-4 2-16,-6 4 5 0,0-4-5 0,6 0 1 15,-6 3-2-15,0-3 5 0,8 0-2 0,-8 0 1 16,0 0-9-16,0 0-29 0,0-3-40 0,6 3-52 16,-6-4-74-16,0 4-145 0,6-4-171 15,-6 1-152-15,0-1-92 16,7-3 46-16,-7-1 285 0</inkml:trace>
  <inkml:trace contextRef="#ctx0" brushRef="#br0" timeOffset="139672.2431">24319 8415 598 0,'-8'0'386'0,"2"-4"1"0,0 4-65 0,0 0-110 0,-1 0-91 16,7 0-76-16,-7 4-65 0,1-4-57 16,-7 0-58-16,-1 3-65 0,-4 5-35 0,-2-5-115 15,-7 5-101-15,1 2 109 0</inkml:trace>
  <inkml:trace contextRef="#ctx0" brushRef="#br0" timeOffset="140453.1622">21967 9733 8 0,'6'-3'65'0,"8"-5"8"16,-14 5-12-16,6-1-10 0,0 0-5 16,-6 1-3-16,0-1-3 0,8 0-4 0,-8 4-6 15,0-3-8-15,0-1-7 0,6 1-6 16,-6-1-2-16,0-3-3 0,0 3-6 0,6-3-13 16,-6-4-18-16,7 0-38 0,-7 0-45 15,6 0-60-15</inkml:trace>
  <inkml:trace contextRef="#ctx0" brushRef="#br0" timeOffset="141462.5662">24722 7785 128 0,'0'-4'68'15,"0"4"0"-15,0-4-2 0,-6 4-16 16,6-3-16-16,0-1-12 0,-7 0-7 16,-6 1-6-16,7-1-2 0,-8 0-3 0,2 1 4 15,-8-1 2-15,7 1 6 0,-7-2 3 16,8 5 11-16,-8-3 12 0,7-1 8 0,6 4 1 16,-6-4 1-16,7 4-4 0,-8 0-7 15,8-3-6-15,0 3-3 0,6 0-6 16,-7 0-9-16,1-4-4 0,6 4-12 0,0 0-14 15,-7-4-15-15,7 4-10 0,0-3-7 16,0-1-9-16,0 1 1 0,0 3 7 16,0-4 11-16,0 0 13 0,0 1 13 0,-6-5 10 15,6 5 7-15,-7-5 7 0,7 5 6 16,-6-1-4-16,6 0-5 0,0 1-4 0,-6-1-6 16,6 0-19-16,-8 4-35 0,8-3-53 15,-6-1-53-15,6 4-12 0</inkml:trace>
  <inkml:trace contextRef="#ctx0" brushRef="#br0" timeOffset="142055.0383">24683 7063 194 0,'7'-7'144'0,"-1"-4"38"0,1 0-23 15,-1 3-7-15,-6-7-30 0,0 4-24 16,-6 0-9-16,-1 1-8 0,1-1-15 0,-1-4-6 15,0 4 8-15,-5 0 10 0,5-4 36 16,-6 5 17-16,6-1-9 0,-5 3-29 0,5 0-29 16,0 1-21-16,1 4-7 0,-8 3 0 15,2 0 6-15,-1 7 6 0,-7 4 3 0,-6 8 3 16,-6 10 2-16,-7 7-7 0,-7 12-5 16,-6 11 3-16,-6 14 7 0,-1 7 8 15,6 12 6-15,8-4 20 16,-1-4 34-16,7-3 5 0,7-8-5 15,6-4-23-15,6-10-26 0,1-4-19 0,5-4-18 0,2-6-10 0,5-5-7 16,1-4-5-16,-1-7-3 0,7-6-2 16,0-1-1-16,0-8 0 0,0 1-3 0,0-4 0 15,0-4-36-15,0-3-107 0,0-1-188 16,0-3-112-16,0 0-205 0,0-3-73 16,-7-4 76-16,7-4 269 0</inkml:trace>
  <inkml:trace contextRef="#ctx0" brushRef="#br0" timeOffset="142269.4492">23784 7671 144 0,'-6'-4'446'16,"-7"1"198"-16,6-1-1 0,1 0-157 15,6 1-126-15,0-1-62 0,6 0-78 16,1 1-69-16,12-1-51 0,7 1-34 0,7 3-22 16,6 0-14-16,7 3-7 0,6-3-7 15,-1 4-6-15,2-1 0 0,6 5-7 16,-7-5-2-16,-1 5-1 0,2-1-32 0,-8 0-64 15,1-3-109-15,-7 3-183 0,1-3-71 16,-8 0-202-16,1-1-83 0,-8-6 168 0,-5-1 232 16</inkml:trace>
  <inkml:trace contextRef="#ctx0" brushRef="#br0" timeOffset="142464.1484">25465 7048 360 0,'26'0'589'0,"-7"4"98"16,-6-4-124-16,-6 0-165 0,5 4-56 0,-4-1-97 16,-8 1-80-16,0 7-60 0,0 0-38 15,-8 4-26-15,2-1-14 0,-13 4-12 16,6 4-5-16,-14 1-2 0,1-1-2 0,-6 3-1 16,6 4-11-16,-7-3-44 0,0 7-101 15,8-4-147-15,-1 4-98 0,0-3-105 0,6-1-138 16,7-4-67-16,0 1 239 0</inkml:trace>
  <inkml:trace contextRef="#ctx0" brushRef="#br0" timeOffset="142703.2661">25393 7594 385 0,'0'3'572'0,"7"5"88"15,-7-5-112-15,-7 2-86 16,0 2-137-16,1 0-104 0,-7 8-76 0,-7 3-53 0,0 4-36 15,-5 7-18-15,-7 5-14 0,-2 2-8 16,2 1-6-16,-1-1-2 0,7 1-5 16,1 0 1-16,5-5 2 0,7 1 2 0,0 0-5 15,6-7-2-15,7 0-4 0,7-1-54 16,6-6-154-16,6 2-210 0,1-6-123 0,6-3-163 16,7-6-11-16,6-2 228 0,-1-8 206 15</inkml:trace>
  <inkml:trace contextRef="#ctx0" brushRef="#br0" timeOffset="142992.6214">25784 7982 137 0,'26'-7'376'0,"-6"7"160"0,-8-4 4 16,-5 8-56-16,-7 0-100 0,0-1-76 15,-7 8-51-15,-5 4-75 0,4-1-57 0,-4 5-44 16,-1 3-27-16,0 4-18 0,6-4-13 16,-5 3-4-16,4-3 5 0,8 0 14 0,0-7 7 15,0 3-6-15,8-7-10 0,-2-3-6 16,7-5-3-16,0-3-10 0,6-3 1 15,-5-5-2-15,5-3 0 0,0-3 4 0,1-5 5 16,-1 1-2-16,-5-4 6 0,-2-7 1 16,1 3 7-16,-6-7 6 0,-7 0 6 0,0 0-2 15,0 4-5-15,-7 0-10 0,-6-1-9 16,1 8-3-16,-2 0-5 0,-5 7-1 0,-1 1-7 16,8 3 0-16,-8 4 3 0,-6-1 1 15,13 5-6-15,-7 3-28 0,0-4-28 0,14 4-20 16,-7 0-25-16,7 4-83 0,6-4-220 15,0 0-202-15,6 0-202 0,13-4-40 0,1 0 322 16,13-3 225-16</inkml:trace>
  <inkml:trace contextRef="#ctx0" brushRef="#br0" timeOffset="143191.6896">26500 7642 189 0,'33'7'446'0,"0"4"135"0,-14-7-29 0,0-1-101 15,-6 5-91-15,-7-1-16 0,8 4-61 16,-8 0-64-16,-6 7-58 0,0 5-35 15,0 2-31-15,-6 4-20 0,-8 4-15 0,2 4-11 16,-8 0-12-16,1 6-9 0,-7-2-4 16,0 2-8-16,6-2-9 0,-6 3 1 0,0-8-3 15,6 1-8-15,0-7-38 0,2-5-58 16,4-3-129-16,1-7-325 0,7-4-224 16,-8-8-172-16,8-3 215 0,0-7 326 0</inkml:trace>
  <inkml:trace contextRef="#ctx0" brushRef="#br0" timeOffset="143369.7323">26917 7763 468 0,'32'-4'658'0,"-5"0"132"0,-7 1-124 15,-2-1-71-15,-4 1-164 0,-1 3-144 0,7 0-100 16,-8 3-80-16,8 4-68 0,6 1-48 16,-7-1-26-16,7 4-17 0,1 0-10 0,-1 0-12 15,0 0-36-15,-1 0-81 0,1 0-143 16,-6 0-137-16,7 0-50 0,-9-4-150 15,-4 0-59-15,-8 1 218 0</inkml:trace>
  <inkml:trace contextRef="#ctx0" brushRef="#br0" timeOffset="143483.0556">27301 7935 272 0,'-13'11'468'0,"-7"-4"169"0,8 0-17 0,-1 1-151 16,-1-1-89-16,2-3-97 0,6 3-89 0,-2-3-69 15,2-1-59-15,6 1-55 0,0 0-76 16,0-1-141-16,0 5-170 0,6-5-85 0,8 1-175 15,-2-1-68-15,8 1 147 0,7-4 235 16</inkml:trace>
  <inkml:trace contextRef="#ctx0" brushRef="#br0" timeOffset="143827.3272">28083 7953 226 0,'13'11'585'0,"0"0"145"0,-7 0-98 0,1 0-153 15,-14-4-69-15,7 4-114 0,-6 0-101 16,0 8-66-16,-8-1-43 0,8 4-33 15,0 4-20-15,-2-1-11 0,8 4-6 0,0 1 5 16,0-8 12-16,8 4 8 0,4-8-1 16,2 0-5-16,5-7-7 0,1 0-9 15,6-4-5-15,-1-3-1 0,9-8-3 0,-2 1-1 16,1-8-1-16,-1-4 0 0,1-3 0 16,-1-8-5-16,1-3 1 0,-1-4-1 0,-6-4 4 15,-7 1 19-15,1-5 15 0,-7 4-1 16,-13 1-3-16,0 7-9 0,-7 0-10 15,-12 3-4-15,0 7-4 16,-8 1-1-16,1 3 2 0,-6 8 3 0,-1 0-4 16,-6 3 1-16,7 0-4 0,-1 8-3 0,7-4-2 0,-6 4 1 15,12 3 3-15,-6-3-4 0,13 3-1 16,-7 0-1-16,7 4-5 0,7-3-28 0,0 3-42 16,-1-4-67-16,0 4-141 15,7 0-326-15,-6 0-212 0,6 0-193 0,0 0 282 16,-6 4 298-16</inkml:trace>
  <inkml:trace contextRef="#ctx0" brushRef="#br0" timeOffset="144458.0962">15325 13734 88 0,'-66'22'65'0,"8"0"1"15,-8-4-16-15,1 4-8 0,-6-3-10 16,-1-1-11-16,0 4-16 0,1-8-29 16,-1 1-18-16,14-4 2 0,-1 0-35 0,6 0-45 15</inkml:trace>
  <inkml:trace contextRef="#ctx0" brushRef="#br0" timeOffset="144484.4018">14315 13990 61 0,'-46'19'19'0,"7"-1"-38"0</inkml:trace>
  <inkml:trace contextRef="#ctx0" brushRef="#br0" timeOffset="150479.8415">23146 14353 72 0,'19'-18'5'15</inkml:trace>
  <inkml:trace contextRef="#ctx0" brushRef="#br0" timeOffset="152961.8321">23530 14287 50 0,'7'11'150'0,"-1"0"52"16,7-4-6-16,-6 4 13 0,6-3 42 15,0 3 8-15,7-4 6 0,-1 4 3 16,1-3-16-16,-1-1-34 0,7 4-42 0,-6-4-37 16,6 0-32-16,6 1 1 0,-5-1-19 15,-1 0-20-15,6 1-14 0,-6-1 1 16,7-3-6-16,0 3-3 0,-1-3 1 0,7 3-3 15,-7 0-9-15,7 5-10 0,0-5-5 16,1 4-6-16,-8 0-5 0,7 0-3 16,0 0-5-16,-7 0 2 0,8 0-3 0,-7 3 1 15,-7-3 2-15,6 0-3 0,-5-4 11 16,-2 4 16-16,1 0 13 0,0-3 2 16,-6 3 0-16,5-4-5 0,-5 4 2 0,6-3-6 15,-6-1 8 1,-1 4 1-16,1-4 6 0,6 1-2249 0</inkml:trace>
  <inkml:trace contextRef="#ctx0" brushRef="#br0" timeOffset="156651.3936">25367 14533 80 0,'0'11'180'0,"7"0"46"15,-1-4-10-15,-6 4 46 16,6-4-9-16,-6 0-36 0,7 1-5 0,-7-1-9 15,7 0 12-15,-1 1 5 0,-6-1-15 0,6 4-24 16,-6-7 17-16,0 3 4 0,7-3-12 16,-7 3-2102-16</inkml:trace>
  <inkml:trace contextRef="#ctx0" brushRef="#br0" timeOffset="157538.4386">25888 14650 493 0,'0'0'445'16,"0"-4"-133"-16,0 4-308 0,0-3-256 0,0-5-126 15,0 5 36-15</inkml:trace>
  <inkml:trace contextRef="#ctx0" brushRef="#br0" timeOffset="162468.264">23602 14767 952 0,'-13'-11'629'0,"7"0"-59"16,-8 4-324-16,8-4-321 0,-7 3-310 0,6 1-217 15,-6 0-58-15,1-4 272 0</inkml:trace>
  <inkml:trace contextRef="#ctx0" brushRef="#br0" timeOffset="164351.483">17063 10547 172 0,'20'-11'121'0,"-1"-4"45"16,1 4-8-16,-8-3-1 0,8-5-3 15,-7 4-11-15,0 1-5 0,0-1-2 0,-7 1 1 16,2-1 18-16,-2 0 6 0,0 1 3 16,1-1-4-16,-7 1-2 0,0-2-8 0,0 5-22 15,0-3-31-15,0 3-29 0,0 0-23 16,-7 0-9-16,1 4-13 0,0-1-7 0,-8 5-6 16,1-1-6-16,-6 8 0 0,0-1-3 15,-1 5 0-15,-6 3 2 0,-1 7 14 16,-5 4 29-16,6 4 38 0,-7 7 53 0,7 7 29 15,1 11-9-15,-8 12-23 0,7 6-19 16,0 15-16-16,0 4-13 0,6 4-14 16,1-4-13-16,5 4-10 0,2 3-6 0,-2 0-5 15,8-4-4-15,-7 1-7 0,7-8-10 0,-2-7 0 16,8-7-3-16,-6-12-10 0,6-6 3 16,0-5-2-16,0-10 5 15,0-8-7-15,0-3-10 0,0-8-25 0,0-3-32 0,6-4-61 0,-6-4-202 16,0-3-326-16,0 0-110 15,8-8-96-15,-8 0 103 0,0-7 342 0</inkml:trace>
  <inkml:trace contextRef="#ctx0" brushRef="#br0" timeOffset="164578.8733">16509 11158 114 0,'0'0'282'0,"0"0"68"0,0 0-23 0,7 0-35 16,-7 0 19-16,6 0 4 0,1 0-3 15,6 0-4-15,1 0 57 0,-2 0-43 0,14 0-65 16,-7-3-65-16,15-1-50 0,-2 4-39 16,13-4-37-16,1 1-23 0,6-1-15 0,0 4-5 15,7-3-21-15,-8 3-26 0,8 0-40 16,-13-4-61-16,-1 4-138 0,-5 0-195 16,-1 0-83-16,-7-4-109 0,1 1-59 0,-7-1 39 15,0-7 292-15</inkml:trace>
  <inkml:trace contextRef="#ctx0" brushRef="#br0" timeOffset="164785.3152">17740 10246 160 0,'13'-14'337'16,"1"3"103"-16,-8 0-75 0,0 4-75 16,-6 3-51-16,0 4-26 0,0 7-6 15,0 1-5-15,-6 3-10 0,0 7 20 0,-8 4-13 16,1 3-32-16,1 9-42 0,-8 6-43 15,-6 7-25-15,-1 8-22 0,9 8-13 16,-9-1-7-16,1 4-23 0,0 0-86 0,0-4-126 16,7-4-118-16,5-10-44 0,2-4-126 15,5-7-110-15,0-4-26 0,1-4 230 0</inkml:trace>
  <inkml:trace contextRef="#ctx0" brushRef="#br0" timeOffset="165001.9745">17629 10924 52 0,'8'0'221'0,"-8"4"51"0,0 0-3 0,-8 3-8 16,8 4-9-16,-6 3 9 0,0 5 8 15,-1 3 1-15,1 7-2 0,-1 1-7 16,-6 2 53-16,7 5-49 0,0 3-70 0,-8 4-66 16,8 0-44-16,6 4-30 0,0-4-17 15,0 0-13-15,6 0-8 0,0-7-12 0,8-1-19 16,-2-7-60-16,2 0-108 0,-1-3-159 15,7-7-94-15,-2-1-110 0,9-7-103 0,-7-4 10 16,6-3 142-16</inkml:trace>
  <inkml:trace contextRef="#ctx0" brushRef="#br0" timeOffset="165205.5216">18008 11096 80 0,'0'4'222'0,"6"0"64"16,-6-1 38-16,6 8-12 0,1 0-12 15,6 4-3-15,-6-1-10 0,5 8-7 16,2 1-11-16,5 2 36 0,1 8-54 0,-1 0-68 16,0 4-61-16,8 0-42 0,-8 3-26 0,8 0-20 15,-8-3-15-15,0-1-12 0,1-6-42 16,-1-5-97-16,-5 1-150 0,5-8-156 0,-6-3-125 16,0-8-129-16,1-3 15 0,-8-4 189 15</inkml:trace>
  <inkml:trace contextRef="#ctx0" brushRef="#br0" timeOffset="165349.5492">18411 11122 133 0,'-6'-7'281'0,"-14"7"49"15,8 0-37-15,-8 7-53 0,0 8-38 0,1 3-4 16,-7 7 10-16,-1 5 23 0,1 7 11 16,-13 6-21-16,1 5-27 0,-2 3-25 0,1 1-49 15,0-1-37-15,-1 0-63 0,15-7-125 16,5-7-127-16,8-11-88 0,4-4-172 15,8-8-115-15,8-3-15 0,4-11 191 16</inkml:trace>
  <inkml:trace contextRef="#ctx0" brushRef="#br0" timeOffset="165572.6362">18633 10829 83 0,'26'0'258'0,"0"7"64"0,-13 4 22 0,0 7-16 16,-6 4 33-16,-7 12-4 0,-7 2-30 15,0 4-13-15,-6 8 34 0,1 7-59 0,-14 3-73 16,6 5-67-16,-13 14-51 0,7 0-34 16,-7-4-20-16,14-3-17 0,-7-8-45 15,13-3-76-15,0-12-171 0,7-3-255 16,-1-14-68-16,7-5-101 0,7-10 51 0,-1-4 97 16,7-8 193-16</inkml:trace>
  <inkml:trace contextRef="#ctx0" brushRef="#br0" timeOffset="165681.0337">19089 11177 205 0,'45'-26'363'0,"-13"1"87"16,8 3-96-16,-7 3-76 0,-1 5-87 0,-6 3-113 15,7 4-147-15,-8 3-141 0,-5 4-54 16,0 0-36-16,-7 0 10 0,0 4 22 16,-7 3 8-16</inkml:trace>
  <inkml:trace contextRef="#ctx0" brushRef="#br0" timeOffset="165803.686">19369 11228 125 0,'-27'37'270'0,"15"-4"143"15,-8 0 54-15,7-7 37 0,0-8-40 16,0 0-88-16,7-3-13 0,6-8-90 0,0 4-91 16,0-7-61-16,12 3-45 0,-5-7-51 15,13 4-119-15,-1-4-211 0,0 0-169 0,14-4-96 16,0 0-64-16,5 4 17 0,15-7 105 16,-1 3 216-16</inkml:trace>
  <inkml:trace contextRef="#ctx0" brushRef="#br0" timeOffset="166439.5684">20841 10569 80 0,'-6'-22'232'0,"-8"0"38"16,-6 4-26-16,1 3-62 0,-7 8-60 0,6-1-42 16,1 8-29-16,-1 4-6 0,0 3 38 15,1 8 64-15,-1 7 79 0,-6 11 53 0,7 7 21 16,-1 12 3-16,8 2 38 0,-2 9-59 15,2 3-71-15,5 3-56 0,7-3-47 16,-7 8-29-16,1 2-26 0,6 1-14 0,-7 0-13 16,1-3-7-16,0-5-1 0,-1-6-4 15,-6-16-5-15,-1-3-3 0,2-8-2 0,-1-2 1 16,0-9-1-16,0-3 3 16,-1-4-5-16,2-3 2 0,-8-4-6 0,7-4 1 0,0 1-2 15,0-5-3-15,7-3 1 16,-8-3 3-16,8-1 0 0,-1-3-2 0,1-1 3 15,0 5 0-15,-1-5-4 0,7 1 0 16,-7 0 1-16,7 3 0 0,0 0 3 0,0-3-2 16,7 3-1-16,0 4 2 0,-1-3 2 15,0 3 0-15,7 0 0 0,1 3 0 0,-2 1 0 16,2 3 3-16,-1 4 6 0,6 0 2 16,-6 8-3-16,1-5 1 0,-2 9-4 0,-5 2 0 15,6 1-4-15,-7 3 5 0,1 4 2 16,-1 4-4-16,0 7 6 0,-6-1 4 15,0 9 4-15,0-1 4 0,0 0 1 0,-6 4 4 16,6 0 11-16,-6 1 4 0,-1-2 4 16,7-3 2-16,-6-3 2 0,6-7 4 0,-7 2-4 15,1-6 4-15,6 0-1 0,0-8-6 16,0 4-8-16,0-4-5 0,0 0-6 0,6 1-5 16,-6-1-5-16,7 0-3 15,-7 1 0-15,6 2 0 0,1 2 3 0,5 2 5 16,-4 1 4-16,4 3-1 0,2-3-1 0,-2 0-3 15,8-5-1-15,-7 2-1 0,0-5-7 16,6 0 2-16,-6-3-7 0,7-4 1 16,-6-1-3-16,4-2-4 0,-4 0-14 0,-1-5-22 15,-1-3-30-15,2 4-52 0,5-4-39 16,-6 0-89-16,0-4-213 0,1 0-354 0,4 0-112 16,-4-3-49-16,-1 0 308 0,0-4 273 15</inkml:trace>
  <inkml:trace contextRef="#ctx0" brushRef="#br0" timeOffset="176069.8975">21348 10349 83 0,'0'0'50'0,"-6"0"3"15,6 0-9-15,0 0-10 0,-6 0-4 0,6 0 0 16,0 0 0-16,-7 0-2 0,7 0-3 16,0 0-5-16,0 0-1 0,-7 0-7 0,7 0-2 15,0 0-2-15,-6-3-6 0,6 3 1 16,0 0-2-16,0 0 1 0,0 0-3 16,-6 0 1-16,6 0 0 0,0 0 0 0,0 0 2 15,0 0-2-15,-7 0 0 0,7 0-2 16,0 0 2-16,0 0 2 0,-6 0-2 0,6-4-2 15,0 4 2-15,0 0 0 0,0 0 0 16,-7 0 0-16,7 0 2 0,0-4-2 16,0 4 0-16,-7 0 0 0,7 0 2 0,0 0 5 15,-6 0 3-15,6-3 6 0,0 3 5 16,-6 0 4-16,6-5 1 0,0 5 1 0,-8-3 2 16,8 3 5-16,0-3 1 0,-6 3 8 15,6-5 10-15,0 5 5 0,0-3-1 0,0-1 2 16,-6 4-3-16,6-4-3 0,0 1-4 15,0 3-7-15,0-4-8 0,0 4-4 0,0-3-2 16,0-1 8-16,0 4 21 0,0-4 30 16,0 4 43-16,0 0 26 0,0 0 14 15,6 0 9-15,-6 0 1 0,14 8 0 0,-8-1-3 16,14 4 34-16,-7 3 22 0,6 5-33 16,7 7-46-16,0 10-35 0,0 4-29 0,0 5-23 15,0 6-12-15,1 0-13 0,-8 4-7 16,0-4-9-16,1-3-5 0,-7-4-6 15,-7-4-5-15,1-3 0 0,0-4-2 0,-1-4-2 16,-6-3-4-16,0-4 0 0,0-8 5 16,0 5-5-16,0-8-4 0,0-1-2 0,0 2-13 15,0-8-26-15,0 3-64 0,0-3-135 16,0-1-176-16,0 1-44 0,0-4-60 16,0 0-32-16,0 0 104 0,6-7 134 0,1-1 106 15,-1-3 62-15,1-7 32 0,6-4-14 16</inkml:trace>
  <inkml:trace contextRef="#ctx0" brushRef="#br0" timeOffset="176817.6995">21831 10462 28 0,'0'-14'195'15,"0"-5"76"-15,-7 9-13 0,7-1-40 16,-7 0-47-16,7 7-19 0,-6-3 10 16,-1 7 48-16,1 0 34 0,-7 7 14 15,0 0 7-15,-7 8 1 0,-6 3 49 0,1 8-52 16,-15 11-71-16,1-1-64 0,-6 12-41 15,5 0-34-15,-5 3-16 0,-1 0-15 0,7 4-6 16,7-7-8-16,5-12-40 0,15 1-72 16,-2-11-120-16,8-1-154 0,6-3-32 0,6-7-61 15,1-1-71-15,6-3 73 0,0-7 128 16,7 3 127-16,-1-7 75 0,8-3 47 0,5-5 29 16,1-3 24-16,-1-7 15 0,13-4 8 15,-6 0 4-15,13-7 2 0,1-4 0 0,-1 0 2 16,0-4 2-16,6 1 2 15,1-5 1-15,0 1 1 0,-14 7 1 16,1 0 2-16,-7 7 1 0,-7 4 43 0,-5 0 194 16,-1 4 23-16,-14-4 11 0,2 4-8 0,-1 0-11 15,-7 3-39-15,1 0-53 0,-7 8-34 16,0-1-13-16,0 5 12 0,0 3 27 0,-7 3 22 16,-6 5 51-16,1 6 25 0,-2 1-38 15,-12 11-55-15,7 3-44 0,-7 4-37 0,0 4-28 16,-1 3-17-16,7-3-9 0,2 3-8 15,4-4-11-15,8 1 2 0,-1-4-10 16,1-4-17-16,6-3-23 0,6 0-41 0,1-8-88 16,-1-3-136-16,8 0-92 0,-2-8-66 15,8 0-95-15,0-3 73 0,5-4 123 0,8-4 141 16,-1-3 78-16,2-8 49 0,-2-7 27 16,1 0 20-16,-1 0 16 0,-6-4-1 0,0 8-33 15,-13 0 45-15,0 7 245 0,-7 4 90 16,1 3 28-16,-7 0-35 0,-7 1-11 0,1 3-16 15,0 0-39-15,-1 3-30 0,-6 5-17 16,6-5-10-16,7 5 55 0,-6-5-14 16,6 5-39-16,0-1-48 0,6 0-40 15,8 0-29-15,-1-3-24 0,-1 0-15 0,14-1-11 16,1-3-3-16,-1 0-4 0,0-3-6 0,6-1 2 16,1 0-1-16,-7-6-1 0,7-1-3 15,-7 0-1-15,-7-8 3 0,1 1 1 16,0-4 3-16,-8-4 3 0,-6 1 1 0,-6-1 4 15,0 1-2-15,-6-1-4 0,-6 0 2 16,-2 4-2-16,-5 0-6 0,-7 4 4 0,6 3-3 16,-6 1-4-16,0 3-11 0,7 0-36 15,-1 3-70-15,7 5-90 0,0-1-131 16,6 0-72-16,1 4-51 0,12 0-78 0,1 4 41 16,6-4 98-16,0 0 66 0,13 4 38 15</inkml:trace>
  <inkml:trace contextRef="#ctx0" brushRef="#br0" timeOffset="177082.9876">23009 10440 99 0,'14'0'194'0,"-8"0"48"16,-6 0-11-16,0 0-32 0,-14 0-45 0,8 0-36 15,-6 4-27-15,-2-4-20 0,1 4-16 16,7-1-9-16,-8 1 0 0,8 0 9 0,0 3 21 16,6 4 32-16,0-3 33 0,0 3 35 15,12 3 20-15,2 1 6 0,5 3 0 16,7 0 57-16,0 1-28 0,7 3-42 0,-1 0-43 15,1 4-40-15,-1-5-27 0,1 1-18 16,-7 0-9-16,-6 0 3 0,-1 1-2 0,-5-5-6 16,-8 0 0-16,-6-3-4 0,-6 3-8 15,-1 0-10-15,-13-3-9 0,-6 3-2 0,-6 1-4 16,-1-1-4-16,-6 0-12 0,-1 1-22 16,2-5-38-16,5-3-52 15,1 0-143-15,5-4-242 16,9 1-101-16,-2-8-119 0,13 0 76 0,-6-8 89 0,13-3 172 15</inkml:trace>
  <inkml:trace contextRef="#ctx0" brushRef="#br0" timeOffset="177339.5978">23563 10071 79 0,'20'3'241'0,"-8"1"59"0,8 0 24 15,-7 3-5-15,0 4 17 0,0 0 32 16,7 7-2-16,-1 4-26 0,1 4 14 15,0 7-66-15,5 7-72 0,1 8-58 0,-6 3-45 16,6 11-35-16,0 1-25 0,0 6-19 16,0 8-13-16,6-7-6 0,-6-5-2 0,-6-6-3 15,-1-11-4-15,1-8-6 0,-6-3-22 16,-2-12-31-16,-5 1-57 0,-1-8-127 0,1-3-165 16,0-4-117-16,-1-3-133 0,0-1 26 15,0-7 103-15,2-4 116 0,-2-7 118 0</inkml:trace>
  <inkml:trace contextRef="#ctx0" brushRef="#br0" timeOffset="177515.4336">24293 10419 194 0,'-14'-22'358'0,"-5"3"107"0,-1 5-72 15,0 6-59-15,1 5-67 0,-7 10-40 16,0 0-28-16,-7 12-13 0,1-1 41 0,-7 11 19 16,-7 8-44-16,1 3-55 15,-8 8-44-15,-5 11-37 0,5-5-23 0,2 1-15 16,12-3-13-16,-1-1-37 0,14-7-76 15,7-4-188-15,6-3-182 0,13-8-112 0,0-7-85 16,13-7 43-16,0-4 112 0</inkml:trace>
  <inkml:trace contextRef="#ctx0" brushRef="#br0" timeOffset="177723.2773">24299 10730 183 0,'12'-7'400'16,"2"3"157"-16,-1-3-17 0,0-1-94 0,0-3-98 15,0 4-54-15,6 3-31 0,-5-3-58 16,11 0-43-16,1 3-36 0,1 0-26 16,11-3-23-16,2 4-23 0,-1-1-20 15,6 4-11-15,1 0-8 0,-1 0-7 0,1 4 0 16,-7-1-2-16,7 1-10 0,-7-4-6 16,-6 3-30-16,-1 1-58 0,1 0-119 0,-7-4-183 15,-6 0-88-15,-1 0-149 0,-6-4 34 16,0 0 109-16,-1 1 87 0,-4-8 121 0</inkml:trace>
  <inkml:trace contextRef="#ctx0" brushRef="#br0" timeOffset="178105.6284">25087 10415 46 0,'-7'-4'209'0,"1"1"49"16,-1-1-39-16,1 0-39 0,6 4-38 0,-6 0-21 15,-2 4-1-15,8 3 9 0,-6 1 25 16,0 2 18-16,0 9 11 0,-8 3-4 15,8 7-7-15,-7 4-19 0,-1 7-10 0,2 8-7 16,-2-4 34-16,2 4 2 16,-1 0-27-16,-1-1-25 0,2-7-24 15,5 0-22-15,-6-6-17 0,7-1-14 0,6-8-7 16,-7-3-8-16,7-4-8 0,0-3 2 0,-7 0 2 16,7-4 0-16,0-4 14 0,0 0 11 15,0 1 0-15,0-5-1 0,7 1-11 0,-7-4-1 16,0 0-2-16,0 4-4 0,0-4-6 15,0-4-6-15,0 4-4 0,0 0-4 0,0-4-1 16,0 4-3-16,0 0-4 0,0-3 0 16,0-1 2-16,0 0-3 0,-7 4-5 0,7-3-17 15,0 3-21-15,0 0-25 0,0-4-19 16,0 4-39-16,0-3-41 0,0-1-29 16,0 4-1-16,0 0 9 0,0-4 2 0,0 4 38 15,0-3 5-15,0 3-14 0,0-4-29 16,0 4-67-16,0-4-81 0,7 1-40 0,-7 3 26 15,0-5 70-15,7 2-5 0,-7-1 32 16</inkml:trace>
  <inkml:trace contextRef="#ctx0" brushRef="#br0" timeOffset="179701.3334">25757 10558 118 0,'-6'0'83'0,"6"0"33"16,0 0 18-16,0-4-3 0,0 4-6 15,0 0 15-15,6-4-1 0,-6 4 3 0,0-3-1 16,0-1-2-16,0 0 5 0,8 1 9 16,-2-4-9-16,-6 3-19 0,6-3-27 0,1-4-22 15,-7 3-20-15,6 5-15 0,1-5-5 16,-7 1-4-16,6 0-6 0,-6 3-10 0,0 0-3 16,0-3-8-16,-6 7 1 0,-1-4-2 15,-6 4-3-15,7 0-1 0,-14 0 0 0,1 4 1 16,-7 3 0-16,0 4-1 0,-7 0 2 15,1 4-3-15,5 0 0 0,-5 3 1 0,6 4 0 16,6-4 0-16,7 0 0 0,0 5 3 16,6-5 5-16,14 4 15 0,0-4 26 15,-1 4 35-15,14 0 24 0,-1 0 40 0,7 4 59 16,0-4-10-16,1 0-33 0,5 0-32 16,1-1-27-16,-7 1-14 0,0-3-20 15,-1-1-11-15,-5-3-8 0,-7-4 14 0,0 4 7 16,-6-8-4-16,-1 4-14 0,-6-4-13 15,-6 0-12-15,-1 1-9 0,-6-1-6 0,-6-3-5 16,5 3-3-16,-11 0 0 0,5 1-5 16,-6-5-3-16,0 1 1 0,7 4-6 0,-1-8-22 15,0 3-44-15,1-3-53 0,6-3-103 16,6-2-178-16,7-2-96 0,0-7 75 0,7-1 37 16,6-3 38-16,6-4 107 15,7-4 87-15,1 1 57 0,5-1 37 0,1 0 29 0,-1 4 25 16,1 0 34-16,-7 8 35 15,0-1 25-15,0 0 17 0,0 8 9 0,-7-1 17 16,1 5 5-16,-7 3 0 0,0 0-4 16,0 3-15-16,-7 2-7 0,8-2-6 0,-8 4-7 15,7 1-9-15,-6-1-10 0,-1 0-11 16,-6 4-10-16,7 0-12 0,-1 0-12 0,0 0-3 16,2 0-6-16,-8 0-9 0,6-4-2 15,-6 4 0-15,6-3-4 0,-6-1 3 16,6 1-4-16,-6-5-10 0,0 1-41 0,0-4-34 15,8 4-54-15,-8-4-55 0,6 0-44 16,0-8-10-16,1 1 48 0,6-4 61 0,0-8 56 16,0 1 33-16,0-4 27 0,0-3 32 15,0-1 21-15,6 4 24 0,-5 0 14 0,-2 4 15 16,2 3 18-16,-1 4 14 16,-7 4 15-16,8 7 6 0,-8 0 6 0,0 3-4 0,0 5-11 15,-6-1-1-15,8 4 17 16,-8 0-5-16,6 3-23 0,-6-3-26 0,6 5-27 15,-6-2-23-15,0-3-13 0,7 4-6 16,-7-1-8-16,0-3-5 0,0 0-5 0,6-4 4 16,-6 4 2-16,0-3 5 0,7-5-4 15,-7 1-5-15,0 0-1 0,0-1-4 0,7-3-10 16,-7 0-44-16,0 0-86 0,6-3-137 16,0-5-84-16,-6-3-72 0,6-3-92 15,8-4 58-15,-8-8 101 0,7 0 108 0,1-7-7 16,-2 0 10-16</inkml:trace>
  <inkml:trace contextRef="#ctx0" brushRef="#br0" timeOffset="180013.4595">26617 10400 217 0,'14'-11'161'0,"-2"0"43"0,8 0 16 0,-1 0 9 16,1 1-7-16,0 2-4 0,6 0 25 15,-1 2 5-15,2 6 18 0,-1 0 8 0,0 6 23 16,0 6 5-16,0 6-45 0,-7 8-51 16,7 7-41-16,-6 7-38 0,-1 11-29 0,-5 4-20 15,5 4-17-15,-12 3-17 0,6 1-13 16,-1-1-8-16,-4-8-7 0,-2 2-3 16,0-13-6-16,-6 1-4 0,6-3-2 0,2-5-22 15,-8-6-34-15,6-8-41 0,-6-1-29 16,6-6-66-16,1-3-161 0,-1-2-163 15,1-6-47-15,0-4-67 0,-1 0 139 0,0-7 153 16,8-5 129-16,-2-6 74 0,1-7 40 16,7-8 26-16,6-15 23 0,0-14 15 0,7-11-26 15</inkml:trace>
  <inkml:trace contextRef="#ctx0" brushRef="#br0" timeOffset="180184.5033">27406 10514 258 0,'-7'-18'254'16,"-6"7"56"-16,-6 7-9 0,-1 8-20 15,-6 7 27-15,-7 11 6 0,7 3 3 0,-7 4-10 16,7 4 46-16,-6 1-54 0,-7 2-69 15,6 1-60-15,-5 0-52 0,-9 6-33 0,2 1-33 16,-7 0-18-16,13-3-10 0,-1-5-13 16,2 1-23-16,11-8-54 0,8-3-100 15,0-4-218-15,12-4-189 0,7-3-105 0,0-4 19 16,7-4 105-16,12-3 111 0,0-4 131 16</inkml:trace>
  <inkml:trace contextRef="#ctx0" brushRef="#br0" timeOffset="180409.6685">27509 10730 170 0,'14'-7'326'0,"-1"-1"123"15,0-3-21-15,0 4-6 0,7-4-45 16,-1 4-52-16,7 3-30 0,-6-3-16 0,6 3-45 16,6 0-52-16,1 4-49 0,-1 0-41 15,1 0-29-15,-1 4-20 0,1 0-16 16,-1-1-10-16,-5 5-6 0,-1-5-15 15,-1 8-40-15,1-7-58 0,0 3-132 0,-6 1-188 16,-7-1-49-16,7-3-129 0,-7-1 25 16,-6 1 133-16,-1-4 169 0,0-4 100 0,1 1 59 15,-1-5 40-15,-6-6 30 0,0-5 14 16,7 1-9-16,-7-7-47 0</inkml:trace>
  <inkml:trace contextRef="#ctx0" brushRef="#br0" timeOffset="180596.2917">28109 10422 64 0,'-6'-7'181'16,"-8"3"67"-16,8 1 29 0,0 6 34 15,-8 5 11-15,1 6 48 0,7 8 4 0,-8 8-22 16,-4 3-18-16,4 7-39 0,-6 7-75 16,1 5-66-16,-1-1-49 0,1 1-36 0,6-1-27 15,0 0-15-15,0-7-10 0,0 0-16 16,7-8-54-16,-2-3-120 0,2-7-204 16,6-4-96-16,0-4-119 0,0-3-20 0,6-8 101 15,2 1 103-15,4-8 80 0</inkml:trace>
  <inkml:trace contextRef="#ctx0" brushRef="#br0" timeOffset="180971.2865">28519 10330 149 0,'13'-11'282'0,"7"0"52"16,-7 4-40-16,0 4-68 0,-1 3-58 16,2 0-24-16,-1 3-3 0,-7 1-2 0,1 3 2 15,0-3-7-15,-1 4-15 0,0-2-20 16,-6 2-23-16,0 3-23 0,-6 0-15 15,0 4-10-15,-1-1-10 0,-13 8-7 0,0-4-3 16,2 4-3-16,-9 1-2 0,1-1-2 16,0 0-1-16,0-1-8 0,-1 1-15 0,2 0-16 15,5-3-4-15,14-1 8 0,0-7 13 16,-2 0 5-16,16 0 7 0,4-4 3 0,1 1 3 16,1-1 3-16,4 0 10 0,2 1 19 15,0-1 17-15,-1 0 19 0,1 1 21 16,-7 3 25-16,7-1 71 0,-7 6 7 15,-6-2-23-15,5 1-33 0,-6-1-27 0,-6 1-24 16,0 3-14-16,-6 0-16 0,-6 1-13 16,-2-1-11-16,1 1-10 0,-7-1-1 15,-6 0-5-15,1 1-5 0,-1-1-1 0,0-4-1 16,-1 1-2-16,7-4-8 0,2-4-22 16,4 1-43-16,1-5-62 0,0-3-116 15,13 0-153-15,0-3-61 0,7-5-155 0,-1-6 76 16,14-5 115-16,5-6 103 0,8-8 48 0</inkml:trace>
  <inkml:trace contextRef="#ctx0" brushRef="#br0" timeOffset="181190.6742">28904 10440 88 0,'25'0'243'15,"-5"4"80"-15,0 3 25 0,-8 4-27 0,8 4-3 16,-7 4-24-16,7 6-28 0,-1 4-23 16,-6 4-27-16,6 1 18 0,8 2-34 0,-8 4-47 15,1 0-49-15,-1 1-32 0,1-1-24 16,-1 0-16-16,1 1-14 0,-6-4-6 0,4-5-3 15,-11-2-14-15,6-1-41 0,-6-7-82 16,5-3-80-16,-4-5-66 0,-8 1-21 16,6-8-129-16,-6 0-86 0,0-3 66 15,6-4 110-15,-6-4 123 0,6-3 69 0,-6-4 42 16,7-4 31-16,0-3 24 0,-1-11 17 16,1-4 8-16,6-11-27 0</inkml:trace>
  <inkml:trace contextRef="#ctx0" brushRef="#br0" timeOffset="181376.253">29418 10697 199 0,'-7'-33'247'0,"1"11"48"0,-8 4 4 0,2 11-4 15,-8 7 33-15,-6 14 3 0,-7 8-8 16,-6 7-35-16,1 8 7 0,-1 4-29 16,-14 2-60-16,7-3-52 0,1 8-47 0,-7 0-33 15,7-4-29-15,6-4-17 0,5-3-10 0,2-1-9 16,7-6-25-16,11-5-46 0,1-7-72 16,0-2-95-16,7-6-164 0,6-6-76 15,0 0-161-15,6-4 94 0,0-4 134 0,1-3 154 16,6-5 89-16,7-2 56 0,6-12 33 15,13-7 26-15,6-14 17 0,14-16 10 0,13-21 3 16,6-15 1 0,0-7-6-16,6-4-53 0</inkml:trace>
  <inkml:trace contextRef="#ctx0" brushRef="#br0" timeOffset="181662.4544">29763 10052 169 0,'32'-21'289'0,"-6"2"50"0,7 4-50 16,-7 8-83-16,7 0-66 15,-14 10-37-15,8 1-14 0,-15 0-1 0,8 6 6 16,-7-2 18-16,-7 3 9 0,1 0-5 0,0 4-3 15,-7-1-11-15,0 5-11 0,-14 3-8 16,2 3-3-16,-8 1-2 0,-6 0 10 16,-6 3 38-16,-8-4 20 0,1 1 9 0,7 0-2 15,-7-8 0-15,13 4-12 0,-7-7-6 16,13-1-4-16,0-3-2 0,8-3-9 0,-1-1-18 16,0 0-20-16,6-3-21 0,7 0-14 15,-6-4-10-15,6 3-9 0,0-3-7 16,0 4-9-16,6-4-5 0,1 0-2 0,-1 4-1 15,8-4-8-15,4 3-21 0,2-3-45 16,7 4-65-16,-1 3-105 0,6 0-200 16,1 1-282-16,-7 3-140 0,13 0-44 0,-7 4 294 15,1-1 254-15</inkml:trace>
  <inkml:trace contextRef="#ctx0" brushRef="#br0" timeOffset="181846.3394">30330 10924 244 0,'-6'26'499'0,"-2"-4"125"0,2 0-42 16,-7-8-126-16,0 1-79 0,0-1-40 0,1 2-68 16,-2-5-62-16,-6 3-58 0,7 1-48 15,-6-4-33-15,6 3-24 0,-7-3-18 16,1 4-24-16,6-1-38 0,0-3-56 16,7 5-75-16,-8-2-125 0,8-3-150 0,-1 4-39 15,7-8-143-15,0 4 63 0,0-4 79 0,7-3 74 16</inkml:trace>
  <inkml:trace contextRef="#ctx0" brushRef="#br0" timeOffset="182078.4795">30883 10642 181 0,'0'4'247'0,"-6"3"43"15,6 4 0-15,-7 0-21 0,7 4-5 0,0 3 22 16,0 0 29-16,0 0 0 0,0 8-15 15,0-4 8-15,7 8-46 0,-7-1-51 0,6 0-50 16,1 1-41-16,-1 3-29 0,8-1-26 16,-2 1-19-16,1 1-15 0,0-5-11 0,0 0-5 15,1-3-4-15,-8-1-15 0,7-3-38 16,-6-3-58-16,-1-1-82 16,1-3-146-16,-1-1-181 0,-6-6-89 0,6 3-71 0,-6-8 155 15,7 4 166-15,-7-7 106 0,7 0 51 16,-1-3 47-16,0-4 2 0</inkml:trace>
  <inkml:trace contextRef="#ctx0" brushRef="#br0" timeOffset="182264.4456">31202 10939 79 0,'-6'-22'265'0,"0"7"65"15,-8 0-2-15,-5 8-19 0,-1 7 28 0,-6 4 10 16,-6 7-16-16,-1 7-42 0,-6 1 15 16,-7 3-24-16,1 3-53 0,-1 4-58 0,-6-3-54 15,0 7-40-15,7-4-26 0,-1 1-16 16,7-1-11-16,-1-4-10 0,15 1-29 15,5-4-43-15,0 0-69 0,14-7-127 0,0-1-227 16,6 1-137-16,6-8-92 0,0 1 61 16,8-5 130-16</inkml:trace>
  <inkml:trace contextRef="#ctx0" brushRef="#br0" timeOffset="183201.5897">31463 10851 12 0,'0'0'130'0,"0"0"25"0,0 0 13 16,7 0-10-16,-7 0 8 0,6 0-6 0,-6 3-16 15,6-3-9-15,8 4-6 16,-2 0-2-16,8 3 16 0,-7 0 8 0,13 1-6 16,0-1-11-16,1 1-8 0,-1 3-11 15,-1 0-1-15,7-4-9 0,-5 4-13 0,-1-4-19 16,0 4-11-16,-6-4-7 0,5 1-4 15,-11-1-10-15,6-3-9 0,-8 3-8 0,1-3-5 16,0-1 3-16,-6 1 7 0,-1-4 12 16,0 4 13-16,2-4-1 0,-8 3-6 15,6-3-5-15,-6 0-7 0,6 4 1 0,-6-4-5 16,0 0-8-16,0 4-2 0,7-4-3 16,-7 0-7-16,0 0-4 0,6 0-2 0,-6 0 2 15,0 3-8-15,0-3 7 0,0 0-2 16,7 0-3-16,-7 0-1 0,0 4 3 0,7-4 3 15,-7 0-1-15,0 0 8 0,0 4 12 16,6-4 8-16,-6 0 10 0,0 0 8 0,0 0 9 16,0 3 13-16,6-3 2 0,-6 0-5 15,0 0-19-15,0 0-15 0,0 0-11 16,7 4-9-16,-7-4 0 0,0 0-2 0,0 0-5 16,0 0-6-16,0 0 3 0,7 0-1 0,-7 0-3 15,0 0 4-15,0 0-1 0,0 0 1 16,6 0 4-16,-6 0 5 0,0 0-2 15,0 0-4-15,0 0 0 0,6 0-4 0,-6 0-3 16,0 0-2-16,0 0 0 0,0 0 0 16,7 0 0-16,-7 0 3 0,0 0-2 0,0 0 0 15,7 0-1-15,-7 0 0 0,0-4 0 16,6 4 3-16,-6 0 0 0,7-3 1 0,-7 3-3 16,6-4 0-16,-6 0-1 0,6 4 0 15,-6-3 0-15,7-1-3 0,-7 0 2 16,7 4 1-16,-7-3-2 0,0-1 1 15,6 4 1-15,-6-4-3 0,6 4-1 0,-6-3 2 16,0 3 2-16,0-4 0 0,8 4 0 0,-8 0 0 16,0-4 0-16,0 4 0 0,6 0-2 15,-6-3 1-15,0 3 3 0,0 0-2 16,0 0 0-16,6 0 3 0,-6-4-2 0,0 4 3 16,0 0-3-16,7 0-1 0,-7 0 0 15,0 0 0-15,0-4 0 0,0 4-3 0,0 0 2 16,0 0 1-16,0 0 0 0,0 0 0 15,0 0 0-15,6 0 0 0,-6 0 0 0,0 0 0 16,0 0-5-16,0 0 0 0,0 0 4 16,0 0 0-16,0 0 4 0,0 0-2 0,0 4 1 15,-6 0-3-15,6-1 3 0,-7 1 4 16,-5 3 6-16,-2 1 8 0,1 3 6 16,-6 3 2-16,-1-2 5 0,1 2 7 0,-7 1 5 15,-1-1 7-15,1 1 6 16,-6-4 1-16,5 4 1 0,1-4-5 0,1-1-10 0,-1 1-9 15,0 0-8-15,-1-3-6 16,7 0-1-16,2-1-7 0,-2 0-7 0,1 0-1 0,-1 1 3 16,6-5-6-16,2 5-12 15,5-5-21-15,-6 1-18 0,6 0-24 0,1-1-35 0,0 5-33 16,6-5-48-16,0 1-72 16,0 3-173-16,6-3-217 0,-6-1-83 0,6 1 75 15,8 0 108-15,-8-4 69 0,7 0 174 16</inkml:trace>
  <inkml:trace contextRef="#ctx0" brushRef="#br0" timeOffset="186513.3414">32466 10770 39 0,'-7'-3'100'0,"7"-1"7"0,-6 1 9 0,6-2-14 0,0-1-6 16,-6 1-10-16,6-2-9 0,0 3-6 15,0-3-9-15,-7 0-7 0,7 3-3 0,0-3-4 16,0 3-5-16,0-3-6 0,-7 3-9 15,7-3-8-15,0 3-8 0,0 1-4 0,0-1-4 16,0-3-2-16,0 7 1 0,0-4-2 0,-6 0-1 16,6 1 0-16,0-1 0 0,0 1 0 15,0-1 1-15,0 0 0 0,0 4-1 0,0-3 0 16,0 3 0-16,0-4 1 0,-6 4-1 0,6-4 0 16,0 4 4-16,0 0 9 0,0 0 3 0,0 0 8 15,0 0 9-15,0 0 15 0,-8 4 7 16,8 0 7-16,-6 3 2 0,0 4 2 15,-7 7 4-15,-1 0 3 0,2 4 3 0,-8 4 4 16,-6 3-7-16,7 4 4 0,-1-3-2 16,-6-1-2-16,7 0 1 0,5 1 3 15,2-5 7-15,-2-3 17 0,8 0 12 0,-1-4-6 16,7 1 11-16,0-4 4 0,7-4-12 16,-1 3-20-16,8-7-17 0,5 1-17 15,-6-1-13-15,13 0-13 0,0-7-7 0,0 4-7 16,14-4-3-16,-8-4-3 0,7 4-1 0,0-7-3 15,-7 0-2-15,8-4 0 0,-1-4-3 0,-7 1 5 16,7-9-4-16,-6 1-2 0,-1-3 6 16,1-1 12-16,-13-3 17 0,6-1 9 0,-7 5 8 15,-6-4 3-15,0-1-11 0,-13 5-5 0,6-1-10 16,-6 4-8-16,-6 0-9 0,0 4 0 16,-7-1-8-16,-1 5 3 0,-5-4-5 0,0 7 1 15,-1 0 1-15,1-1-6 0,-1 1 8 16,0 4-7-16,7 0 0 0,-7-1 1 15,8 5 0-15,-2-1 0 0,2 0 0 0,5 1 0 0,1-1 0 16,-1 4 3-16,-6 0-8 0,7 0 1 16,0 0 5-16,-2 4-1 0,2-1 0 0,0 5 3 15,-7-5-5-15,6 8 2 0,-6-3 0 0,7-1 0 16,-1 4 0-16,0 0 3 0,-5 0-5 16,5-3-1-16,0 3-14 0,7-4-16 15,-6 4-18-15,-1-4-30 0,7 0-50 0,-6 1-117 0,6-1-148 16,-6 0-66-16,6 4-128 0,-7-3 85 15,7-1 124-15,-7 4 146 0,1 0 81 16,0-3 48-16,-2 2 33 0,-4-2 21 0,-1-1-14 16,-1-3-57-1</inkml:trace>
  <inkml:trace contextRef="#ctx0" brushRef="#br0" timeOffset="188814.2702">22794 12005 96 0,'7'0'80'15,"-7"0"12"-15,0 0 11 0,0-4-15 16,0 4-14-16,7 0-8 0,-7 0 4 0,0-4 2 15,0 4 6-15,0-3-2 0,0 3-3 16,6-4 5-16,-6 1 8 0,0 3 5 16,0-4 7-16,0 0 11 0,0 4 11 0,0-3 4 15,0-1-12-15,6 4-15 0,-6-4-15 16,0 1-12-16,0 3-16 0,0-4-13 0,0 0-11 16,0 4-12-16,-6-3-4 0,6 3-2 0,0 0 2 15,0-4 3-15,0 4 7 0,-6 0 10 16,6 4 10-16,-7-4 18 0,0 7 11 15,1 0 2-15,-7 4-3 0,0 7-10 0,0 1-10 16,-1 6-10-16,2 9 6 0,-2-2 0 16,2 9-5-16,-1-1-8 0,6 0 1 0,0-3 3 15,7-1 1-15,7-6-1 16,-7-1-4-16,13-7-7 0,-6-3-3 0,5-1-9 16,8-11-2-16,0 0-5 0,6-3-1 0,0-8 1 15,6-3-6-15,-6-4-2 0,7-7 1 0,-1 0-1 16,1-8 5-16,-7-4-4 0,0 1 1 15,-6-7-2-15,-1-1-1 0,-5-4 0 16,-2 1 0-16,-6 0 6 0,-6 0 14 16,0-1 19-16,0 9 6 0,-12-1 2 0,6 3-4 15,-14 4-8-15,7 4-9 0,-7 1-5 16,8 6-3-16,-8 0-4 0,0 4-4 0,7 4-2 16,-7 0-2-16,8 3-1 0,-1 1 2 15,-7 3-5-15,7-4 2 0,0 8-6 16,0-4 4-16,0 3-1 0,6 1-1 0,-5 3 0 15,-2-3 0-15,8 3-6 0,0 4-9 16,-1-4-27-16,0 4-42 0,1 0-77 0,6 4-156 16,0-4-48-16,0 3-98 0,6 1-90 15,1 0 103-15,0 0 134 0,-1-1 120 0,7 1 67 16,0 0 42-16,6-1 24 0,1-3 18 16,6 0 16-16,0-4 10 0,1 4 6 0,5-3 2 15,7-1 2-15,0 1 3 0,-1-5 1 16,9 1 1-16,-2 0 1 0,1-1 0 0,-1 5 0 15,1-5 2-15,6 5 1 16,-6-1 0-16,0 0 2 0,-1 8 0 0,0-4 1 0,1 7 0 16,-7 0 270-16,-7 0 234 15,-6-2 30-15,-6-2-81 0,-7-7-131 0,1 1-107 16,-8 3-69-16,0 0-29 0,-6 0-22 16,0 3-20-16,0 1-12 0,-6-1-7 0,6 2-10 15,-6 2-14-15,-8-4-12 0,8 5-7 16,-7 3-9-16,6-4 1 0,-6 0-8 0,7 0-3 15,-1 1-8-15,-6-4-39 0,7-4-78 16,6 3-117-16,-7-6-83 0,7 2-145 0,0-2-67 16,0-5 108-16,7 1 148 0,-1-4 106 15,7-4 62-15,6-3 40 0,1-4 22 0,7-7 19 16,5-8 15-16,1-7 6 0,5-7 4 16,8-8 3-16,0-7 0 0,-1-7-3 15,1-1-30-15,-1 9-82 0</inkml:trace>
  <inkml:trace contextRef="#ctx0" brushRef="#br0" timeOffset="189009.7389">24260 11961 378 0,'26'-15'334'0,"-7"8"56"0,1-4-44 0,6 7-6 16,-7 4-6-16,1 4-45 0,0 0-54 0,5 7-5 16,-5 0-20-16,6 0-36 0,-6 7-31 15,5 4-28-15,2 3-29 0,-8 5-17 0,8 7-22 16,-8 3-13-16,7 0-12 0,-6 8-7 16,6-4-5-16,-13-1-6 0,6-2 0 15,-6-8 0-15,1 0-8 0,-2-4-27 16,-5-3-35-16,6-8-73 0,-7 1-123 0,1-5-180 15,-1-3-148-15,0-4-82 0,-6-3 74 16,8-4 111-16,-2 0 157 0</inkml:trace>
  <inkml:trace contextRef="#ctx0" brushRef="#br0" timeOffset="189166.0307">24905 11943 142 0,'-14'-8'325'0,"-5"5"77"0,6 3-62 0,-6 3-63 16,-1 1-10-16,0 7-25 0,-6 4-28 15,1 3-26-15,-8 4-26 0,0 3-35 0,-6 9-28 16,0 2-18-16,0 4-22 0,7 5-20 16,-8 2-15-16,7-3-46 0,1 0-105 0,6 0-113 15,7-4-193-15,5-7-150 0,8-4 13 16,0-6 71-16,12-5 178 0</inkml:trace>
  <inkml:trace contextRef="#ctx0" brushRef="#br0" timeOffset="189488.6668">25021 12064 318 0,'26'-8'500'16,"-6"-3"64"-16,0 0-72 0,-1 0-128 15,1 0-103-15,-1 0-81 0,1 4-36 16,6 0-34-16,-6-1-37 0,5 1-24 0,1 3-20 16,1 1-13-16,-1 3-35 0,0 0-67 15,-7 0-85-15,7 0-48 0,-6 3-80 0,-7 1-76 16,0 3-43-16,0-3 23 0,0 3 97 15,-13 4 97-15,0 0 68 0,0 0 45 0,-7 4 28 16,-12 3 18-16,6 4-20 0,-13 0 2 16,0 7 138-16,-6 1 100 0,-1-4 19 0,7-1 37 15,0 1 4-15,6-8-7 0,1-3 15 16,5-4 23-16,8 0 4 0,-6-4-29 16,4 0-53-16,8-3-53 0,0-1-31 15,8-3-21-15,-2 0-25 0,0 0-25 0,7 0-30 16,0-3-78-16,6 3-121 0,7-4-194 15,14 0-221-15,-1-3-6 0,6 0 70 0,14 0 204 16</inkml:trace>
  <inkml:trace contextRef="#ctx0" brushRef="#br0" timeOffset="189780.1567">26057 12093 165 0,'6'7'344'16,"-6"-3"97"-16,-6 3-70 0,0-3-49 0,-8 7-55 15,8 3-48-15,-13 5-35 0,5 2-28 16,2 6-28-16,-8 2-24 0,14-4-9 15,-8 5 1-15,8-1-14 0,6-3-17 0,0 3-14 16,6-3-15-16,8-5-11 0,-2 1-6 16,8-3-8-16,6-4 1 0,-7-4-3 15,15 0-6-15,-9-8 4 0,8-3 8 0,-7 0 17 16,6-3 13-16,-6-5 8 0,1-6 2 16,-7-1-5-16,-2-7-9 0,-4-4-9 15,-1-3-5-15,-7-4-5 0,-6-4 1 0,0 1-7 16,0-1-3-16,-6 4-3 0,-1 3-4 15,1 9-1-15,-8-1-3 0,2 0-2 0,-2 7-8 16,2 4-21-16,-8 4-42 0,7 0-68 16,1 7-123-16,-2 0-117 0,1 3-103 0,-7 1-120 15,8 3 22-15,-2 4 52 0,-5 0 188 16</inkml:trace>
  <inkml:trace contextRef="#ctx0" brushRef="#br0" timeOffset="191451.9786">21068 13448 100 0,'-6'7'265'0,"0"-3"84"0,6 0 9 0,0-4-20 15,0 3 36-15,0-3-21 0,6 5-62 16,14-10-60-16,-1 2 4 0,13-5-27 15,7 1-39-15,1-4-41 0,5 0-37 0,1 4-29 16,-1 0-17-16,-6-1-14 0,1 5-8 16,-8-1-7-16,1 4-3 0,-7 0-3 0,0 4-6 15,-7-4-1-15,-5 3-2 0,5 1-1 16,-13 0 0-16,8-1-24 0,-8-3-48 0,8 4-96 16,-8 0-224-16,0-1-135 0,0 1-201 15,-6-4 0-15,7 4 167 0,-7-4 233 0</inkml:trace>
  <inkml:trace contextRef="#ctx0" brushRef="#br0" timeOffset="191815.5115">22287 13056 257 0,'6'-3'168'0,"-6"-4"6"0,0 2-18 16,-6 2-19-16,-2 3-20 0,2 0-17 0,0 8-2 16,-7 2 11-16,-7 9 23 0,0 6 48 15,-6 5 45-15,1 10 33 0,-1 8-6 0,0 3-40 16,-1 3-33-16,1 2-2 0,7 2-30 15,6 1-31-15,-6-1-33 0,11 1-23 0,2-4-19 16,6-7-13-16,0 0-11 0,0-8-3 16,6-4-5-16,2-7-1 0,4-2-5 0,1-6-10 15,1-2-8-15,-2-8-25 0,8 0-46 16,-7-4-91-16,7-3-153 0,6-8-157 0,-7 0-159 16,7-7 54-16,-6-3 82 0,6-8 175 15</inkml:trace>
  <inkml:trace contextRef="#ctx0" brushRef="#br0" timeOffset="192043.4202">22605 13104 189 0,'20'-11'378'0,"-7"0"109"0,7 0-77 16,-8 4-63-16,2 7-47 0,-8 3-58 16,7 8-53-16,1 4-38 0,-8 3 15 15,6 8 8-15,-5 3-23 0,6 4-29 0,-6 4-28 16,-1 3-25-16,1 4-22 0,-7 4-13 15,7-1-12-15,-1 1-10 0,0 3-2 0,8-3-4 16,-8-1-6-16,0-2-14 0,7-5-23 16,1-4-33-16,-2-2-42 0,2-9-69 0,5-3-149 15,-6-4-124-15,6-7-176 0,1-7 64 16,0-8 90-16,-1-3 101 0</inkml:trace>
  <inkml:trace contextRef="#ctx0" brushRef="#br0" timeOffset="192215.4184">23146 13229 104 0,'-7'-26'278'0,"-5"7"53"16,-8 5-41-16,1 6-81 0,-1 8-64 0,-6 11-45 16,-7 4-24-16,7 11 6 0,-7 3 25 15,-5 8 29-15,-1-1 15 0,-1 9-10 16,-5 2-24-16,-8 4-29 0,2 4-27 0,5-4-21 16,7 1-14-16,7-4-18 0,5-5-55 15,8-6-121-15,12-7-201 0,1-5-141 16,12-7-33-16,-6-7 83 0</inkml:trace>
  <inkml:trace contextRef="#ctx0" brushRef="#br0" timeOffset="192452.5863">23172 13339 201 0,'20'-16'394'0,"-8"6"130"0,-5-5-17 0,0 0-78 15,-7 1-99-15,-7 6-84 0,7-3-22 0,-7 8-24 16,1-1-32-16,0 1-19 0,-7 6-13 15,-7 1-19-15,7 7-22 0,-13 0-15 16,0 7-17-16,0 4-15 0,-7 0-16 16,13 8-11-16,-6-5-6 0,7 4-4 0,6 0-7 15,6 1 2-15,1-1-7 0,6 1-15 16,0-5-16-16,6 1-24 0,1-4-32 0,6-4-56 16,6-3-104-16,1-4-211 0,6-4-102 15,7-3-118-15,-1-4 64 0,1-4 103 16,-1-7 162-16</inkml:trace>
  <inkml:trace contextRef="#ctx0" brushRef="#br0" timeOffset="192700.7816">23354 13525 36 0,'7'-3'268'0,"0"-5"110"16,-1 5 4-16,-6 3-67 0,-6 0-27 0,6 0-42 15,0 3-44-15,-7 1-38 0,7 0-28 16,-7-1-25-16,7 5-24 0,0-5-18 0,0 5-14 16,0-5-11-16,0 4 0 0,7-3-8 15,-7 0-11-15,7-1-11 0,5 1-4 16,-5-4-4-16,6 0-1 0,0-4-1 0,0 1 0 15,0-1 0-15,-7-3-3 0,8 0 0 16,-8-1-1-16,1-3 0 0,-7 0 0 0,0-3 0 16,0 3 3-16,-7-4-2 0,1-4 1 15,0 5-3-15,-8-4 1 0,1 3-6 16,0 0-22-16,0 4-57 0,0 0-50 16,6 1-93-16,1-1-107 0,0 3-101 0,-1 0 1 15,7 5 48-15,0-5 24 0,7 5 63 0</inkml:trace>
  <inkml:trace contextRef="#ctx0" brushRef="#br0" timeOffset="192994.7525">23569 13272 8 0,'40'-7'166'0,"5"3"70"0,-6 1-9 0,-7-5 17 16,1 8 2-16,-13-3-5 0,0 3 8 15,-8 0-14-15,-5 3-36 0,-7 5-44 16,0-1-40-16,-7 0-30 0,-5 4-23 0,-2 4-17 16,1 0-13-16,0 3-8 0,0 1-7 15,1-1-3-15,-2 0 0 0,8 0 4 0,-1 4 1 16,7-4 3-16,7 1 6 0,-7-1 5 15,12 1 8-15,-4-5 23 0,4 5 0 16,1-5 2-16,7 1-1 0,-8-1 5 0,2 1 9 16,6 0 12-16,-14 0 11 0,7-1 9 15,-7-3 6-15,1 4-6 0,-7-4-10 16,-7 3-16-16,1 1-12 0,-7 0-17 16,0-4-15-16,0 0-17 0,-1-1-8 0,2-2-3 15,-8 3-9-15,7-3-26 0,1-5-50 0,-8 4-72 16,7-3-112-16,6-4-290 0,-6 0-179 15,7-4-91-15,-1-3 58 0,7 0 303 16</inkml:trace>
  <inkml:trace contextRef="#ctx0" brushRef="#br0" timeOffset="193199.2041">24071 13229 114 0,'25'-4'350'0,"2"0"122"15,-7 4-42-15,-1 0-17 0,0 0-49 0,1 8-75 16,-1-5-68-16,1 8-4 0,0 4-17 15,-1-1-26-15,1 5-33 0,0 3-33 16,-8 4-29-16,8 6-24 0,-1-2-15 0,1 6-13 16,0 1-10-16,-7 0-6 15,6 3-5-15,-6-4 1 0,7 1-4 16,-7-4-18-16,0 4-30 0,-7-8-58 0,7 0-79 16,-7-3-144-16,2-4-105 15,-2-7-183-15,0-4-24 0,1-4 65 0,-7-3 124 0</inkml:trace>
  <inkml:trace contextRef="#ctx0" brushRef="#br0" timeOffset="193375.9763">24657 13382 185 0,'-7'-25'420'0,"1"10"112"15,-7 1-70-15,0 6-110 0,0 4-95 16,-1 8-69-16,-5 7-53 0,0 0-32 0,0 8-15 16,-1 2 3-16,0 1-7 0,-5 4-19 15,-2 3-22-15,1 1-15 0,0 3-18 16,0-1-61-16,0 1-108 0,7 4-122 0,-7-4-200 15,12 0-119-15,-5-7-13 0,13-1 146 16</inkml:trace>
  <inkml:trace contextRef="#ctx0" brushRef="#br0" timeOffset="193745.3764">24800 13466 145 0,'-6'5'453'16,"6"-2"169"-16,-7 0-20 15,7-3-133-15,7 0-117 0,-1-3-21 0,0 3-74 0,14-3-67 16,0-2-50-16,-1 2-32 0,7-1-26 16,7 0-23-16,-7 1-18 15,6-1-15-15,1 4-11 0,-1 0-5 0,1 0-7 0,-1 0-18 16,-5 0-38-16,-1 4-52 0,0-1-77 15,-6-3-148-15,-1 4-161 0,1 0-171 0,-8-4-51 16,2 0 70-16,-1 0 230 16</inkml:trace>
  <inkml:trace contextRef="#ctx0" brushRef="#br0" timeOffset="193914.2091">25270 13214 255 0,'-14'-4'338'0,"8"4"71"0,-8 4-71 0,2 0-34 16,-1 7-50-16,-7 7-64 0,8 0-56 15,-2 8-40-15,1 3-28 0,0 1-23 0,6-1-17 16,1 4-9-16,0 3-15 0,6-3-45 16,0 0-114-16,6 0-194 0,7 0-139 15,7-4-23-15,0-3 52 0,-2-4 165 0</inkml:trace>
  <inkml:trace contextRef="#ctx0" brushRef="#br0" timeOffset="194247.1965">25777 13401 152 0,'0'-22'376'0,"0"4"118"0,0-1-75 0,-12 0-87 16,4 9-100-16,-11-1-76 0,6 3-54 15,-6 5-38-15,-7 6-25 0,0 1-13 0,-1 3-10 16,1 1-6-16,0 7-2 16,1-1-5-16,-2 5-2 0,8-1 0 0,6 0-1 15,-1-3 2-15,8 3 2 16,6 0 5-16,6 0 3 0,1-3 2 0,0 0-1 0,6 0-2 15,6-4 1-15,0 3 0 0,1-3 2 16,0 0 4-16,-1 0 3 0,1 0 3 0,0 4 0 16,-7-4 4-16,-1 0 4 0,2 0 1 15,-8 0-7-15,0 0-2 0,-6 0-6 0,-6 3-4 16,0 1-4-16,-8-4-1 0,2 4-1 16,-8 3-5-16,-7-4 1 0,2 2-3 15,-1-2-1-15,0-3-6 0,6 0 4 0,1-4-3 16,-1-3-11-16,7 0-26 0,0-4-62 0,7 0-117 15,6-8-149-15,0-3-117 0,6 0 1 16,7-7 30-16,13-4 100 0</inkml:trace>
  <inkml:trace contextRef="#ctx0" brushRef="#br0" timeOffset="194517.6004">25745 13613 93 0,'32'-7'188'0,"1"7"82"16,-7-4 36-16,-13 4 6 0,6 4-12 16,-12-1-6-16,-1 5-36 0,1-4-42 0,-7 3-37 15,0-3-39-15,0 3-33 0,0 0-32 16,0-3-16-16,0 3-10 0,-7-3-17 0,7 0-7 15,0-1-12-15,0 1-3 0,0-4-1 16,7 3-4-16,-7-3 0 0,7 4-1 16,-1-4-2-16,0 0-2 0,1 0 5 15,0 0 24-15,-1 0 23 0,0 0 21 16,1 0 7-16,-1 0 1 0,1 0-1 0,0 0-5 16,-1 0-13-16,0 0-20 0,2 0-15 15,-2 0-5-15,-6 4-6 0,6-4-8 0,0 3-2 16,1-3 1-16,-7 4-5 0,7-4-20 15,-1 4-41-15,1-4-62 0,-1 0-93 0,-6 3-133 16,6-3-98-16,2 4-159 0,-2-4 42 0,-6 0 78 16,6 0 86-16</inkml:trace>
  <inkml:trace contextRef="#ctx0" brushRef="#br0" timeOffset="194710.4384">26266 13243 222 0,'12'-18'422'16,"2"3"98"-16,-1 8-20 0,0 3-66 0,0 4-89 15,7 8-62-15,-1 6 0 0,1 1-36 16,6 7-37-16,-7 0-28 0,7 7-33 16,0 1-31-16,0 6-27 0,0 1-29 15,1-1-20-15,5 8-14 0,-7 4-11 0,9-1-3 16,-9 5-21-16,1-1-40 0,1-3-63 16,-8-4-59-16,0-8-61 0,1-6-86 15,-7-9-128-15,0-2-114 0,-6-8-110 0,-1-8 50 16,8-6 126-16,-14-5 164 0</inkml:trace>
  <inkml:trace contextRef="#ctx0" brushRef="#br0" timeOffset="194877.0355">26917 13492 202 0,'-6'-29'478'0,"-8"7"116"0,-5 7-38 0,-1 8-122 16,-6 7-121-16,-6 7-50 0,-1 8-48 0,-6 3-42 16,7 8-35-16,-14 0-30 0,7 7-32 15,-6-1-27-15,-1 1-17 0,7 8-13 0,-7-1-27 16,13 4-63-16,7-7-92 0,13-4-179 15,1-8-152-15,12 1-215 0,0-8-19 0,6-7 129 16,7-4 252-16</inkml:trace>
  <inkml:trace contextRef="#ctx0" brushRef="#br0" timeOffset="195044.7867">26937 13562 465 0,'19'-4'528'0,"1"4"64"0,-8-4-95 0,2 1-121 0,5 3-74 16,-6 0-41-16,6 0-67 0,7 0-58 15,-6 0-37-15,0 0-34 0,6 0-23 0,0 3-17 16,0-3-11-16,0 0-4 0,0 0-6 16,1 0-11-16,5 4-49 0,-6-4-80 15,-1 0-120-15,-5 0-142 0,0 0-164 0,-1-4-188 0,-5 1 28 16,-2-1 309-16</inkml:trace>
  <inkml:trace contextRef="#ctx0" brushRef="#br0" timeOffset="195217.8311">27471 13379 102 0,'-7'-8'294'15,"1"1"83"-15,-1 0-41 0,0 0-56 0,1 7-6 16,0 0-40-16,-2 3-39 0,2 5-22 16,0-1-19-16,-7 7-23 0,6 1-30 0,-6 3-29 15,1 4-22-15,-8 4-9 0,7 3-11 16,0 4-9-16,0 0-9 0,-1 4-8 16,8 0-43-16,0-1-38 0,0 1-43 0,12-8-64 15,-6 1-86-15,12-5-100 0,2-7-54 16,5-3-74-16,1-8 10 0</inkml:trace>
  <inkml:trace contextRef="#ctx0" brushRef="#br0" timeOffset="195575.5302">27797 13291 65 0,'12'-33'228'0,"1"0"40"0,0 4-29 0,0 3-55 16,1 4-42-16,5 7-33 0,0 4-21 0,1 4-10 15,-1 3-6-15,1 4 0 0,-1 4 2 16,-5 0-10-16,-8 7-8 0,0-1-15 0,2 1-10 15,-2 8-11-15,-12-5-7 0,6 5-3 16,-14 3-2-16,8 0-4 0,-14 0-2 16,1 0 0-16,-1 0 1 0,-6-1-2 15,7-2 0-15,-7-1 0 0,6-3-1 16,7 0 0-16,0-4 0 0,0 0 0 0,7-4 3 16,-2-3 12-16,8 3 23 0,8-4 35 15,-8 1 21-15,6 0 6 0,7-1-2 0,-7 1-6 16,7 0-4-16,0 4-2 0,1-5-2 15,-8 4-6-15,7 1 11 0,0-1 5 0,0 0-7 16,0 4-7-16,-6 0-8 0,-1 0-8 16,-6 4-13-16,0-1-13 0,0 1-12 15,-6 3-10-15,-8 1-2 0,-5-1-2 0,-1 1-2 0,0-1-6 16,1 0-35 0,-7 0-62-16,6 1-77 0,1-5-76 0,6-3-69 0,0 1-134 0,7-9-99 15,-8 1-50-15,14-4 96 16</inkml:trace>
  <inkml:trace contextRef="#ctx0" brushRef="#br0" timeOffset="195765.3778">28115 13339 144 0,'27'-8'234'0,"-1"8"56"0,-7 0 24 0,1 8-19 16,0 6-14-16,-2 1-7 0,2 3-18 0,-7 4-28 16,7 4-31-16,-8-1-35 0,8 1-10 15,0 7-21-15,-1 0-31 0,7 3-33 16,1 5-21-16,-1-1-11 0,0 4-11 15,-1-4-21-15,8 1-69 0,-7-5-89 0,-6-3-85 16,0-7-78-16,-1-4-120 0,-6-4-105 16,-6-7-47-16,-1-3 111 0</inkml:trace>
  <inkml:trace contextRef="#ctx0" brushRef="#br0" timeOffset="195945.9381">28655 13441 65 0,'-6'-26'232'16,"-6"8"56"-16,-2 7 10 0,1 7-18 0,-7 8-23 15,-5 7 9-15,5 4-16 0,-12 7-27 16,-1-1-23-16,1 5-29 0,-1 4-37 16,-7 3-30-16,-5 3-17 0,7 1-26 0,-9 3-19 15,15-3-14-15,-7 3-14 16,13-7-38-16,6 0-94 0,7-7-50 0,7-8-90 0,0-4-111 16,6-3-90-16,0-3 50 15,6-8 80-15,7-4 75 0,0-7 12 0,0-7 9 16</inkml:trace>
  <inkml:trace contextRef="#ctx0" brushRef="#br0" timeOffset="196216.5441">28714 13071 114 0,'26'-30'286'15,"-6"8"55"-15,-1 1-43 0,1 6-79 0,-6 0-56 16,5 12-30-16,-6-1-21 0,0 0-23 16,-1 8-19-16,2-4-19 0,-8 4-11 0,8-1-8 15,-8 5-10-15,-6-1-5 0,0 8-2 16,0-1-6-16,-6 1-2 0,-8 4 0 15,8 6 14-15,-14-3 29 0,7 4 42 0,-6-1 40 16,0-3 31-16,5 0 19 0,1-3 62 16,0-5 0-16,7 1-53 0,-7-4-53 15,13-4-42-15,-7 4-32 0,7-7-20 0,7 3-17 16,-7-3-7-16,13-1-13 0,-7 1-35 16,7 0-82-16,6-1-167 0,-5 1-169 0,12 0-76 15,-7 3-92-15,1-3 53 0,6 3 29 16,-7-4 167-16</inkml:trace>
  <inkml:trace contextRef="#ctx0" brushRef="#br0" timeOffset="196447.7771">29300 13339 231 0,'14'0'324'0,"5"-5"74"0,-6 2-69 0,-6 3-23 15,6 0-12-15,-6 0-19 0,5 3-13 16,-6 5-11-16,2 3 49 0,-8 4-35 15,6 3-52-15,-6 4-46 0,-6 4-41 0,6 3-36 16,-8 4-28-16,-4 7-18 16,-1 8-13-16,-7 0-11 0,7 3-7 0,-6 0-4 0,-7-3-1 15,6-4-2-15,1-1-15 0,5-2-28 16,-5-8-50-16,6 0-107 0,6-8-173 16,7-3-115-16,0 1-39 0,0-9-57 0,7 1 126 15,6-4 100-15,0-4 38 0,7-3-19 16</inkml:trace>
  <inkml:trace contextRef="#ctx0" brushRef="#br0" timeOffset="197015.5877">30212 13624 58 0,'7'4'259'15,"-7"-4"106"-15,6 4 26 0,-6-4-24 16,7 0 11-16,0 3-22 0,-7-3-33 0,6 4-7 16,0 3-14-16,-6 1-59 0,8 3-58 0,-8 3-54 15,6 1-40-15,-6 3-28 0,-6 0-18 16,6 4-14-16,-8 4-10 0,2 0-9 15,0-1-3-15,-8 1-6 0,8-4-26 0,-7 3-70 16,0-2-146-16,0-5-229 0,0 4-83 16,0-8-132-16,0 1 25 0,0 0 33 0,6-8 267 15</inkml:trace>
  <inkml:trace contextRef="#ctx0" brushRef="#br0" timeOffset="197283.421">30961 13382 162 0,'0'4'346'0,"7"-4"83"0,-7 0-78 0,7 0-64 0,-1 0-31 16,0 0-31-16,8 4-28 0,-1-1-19 16,-1 1-15-16,2 3-3 0,6 1 41 0,-1 3-11 15,-6 3-31-15,6 4-32 0,1 1-29 16,-1 7-22-16,-6 3-22 0,0 0-14 15,1 8-10-15,-2 0-12 0,-5 3-7 0,0 0 0 16,-1 0-4-16,-6 1-16 0,0-5-31 0,-6 1-59 16,6-4-147-16,-7-7-189 0,0-1-50 15,1-3-109-15,0-4 76 0,6-3 54 0,-7-4 53 16,7-4 112-16</inkml:trace>
  <inkml:trace contextRef="#ctx0" brushRef="#br0" timeOffset="197477.5901">31612 13375 78 0,'-12'4'226'0,"-8"-1"39"0,1 8-23 0,-7 4-37 15,-1 0-43-15,1 6-36 0,-6 6-24 16,-7-2-10-16,6 1-1 0,-13 6-20 16,1 1-18-16,-7 8-17 0,-7-1-24 0,-6 8-72 15,0-5-94-15,0 5-66 0,6-7-33 16,1-1 13-16,5-7-14 0,14-4-45 15</inkml:trace>
  <inkml:trace contextRef="#ctx0" brushRef="#br0" timeOffset="197807.0651">31678 13632 197 0,'13'7'96'0,"-7"-3"30"0,8 3-12 16,-2-3-20-16,8 3-20 0,-1-3-13 16,-5-1-13-16,5 4-18 0,1-3-9 0,-1 0-7 15,-6-1-6-15,1 1-1 0,-2 0-7 16,-5-1-22-16,-1 1-43 0,1-4-31 0,-1 4-12 16,-6-1-58-16,0-3-43 0</inkml:trace>
  <inkml:trace contextRef="#ctx0" brushRef="#br0" timeOffset="198282.3355">32244 13643 246 0,'0'-11'146'0,"0"0"6"0,0-1-35 0,0 1-24 16,0 0-16-16,0 4-15 0,-6 0-10 16,0-1 0-16,-1 5 1 0,0-1-1 0,1 4-9 15,-7 0-9-15,0 0-7 0,-7 0-6 16,1 4-7-16,-1 3-5 0,-6 0-3 0,1 1-2 15,-2-1-2-15,-5 0 0 0,-1 4-1 16,0 1-1-16,0-1-2 0,8 0 2 16,5 0 0-16,0 0 3 0,1-1 2 0,6 1 7 15,7-3 5-15,-1 3 8 0,1-4 9 16,6 0 10-16,0 1 2 0,6-1-2 16,-6-3-7-16,13 3 3 0,-7-4-6 0,8 5-6 15,6-5-6-15,-8 5-7 0,14 0-5 0,-7-1-4 16,8 0-2-16,-7 0-2 0,6 1 0 15,0 3-15-15,-1 0-39 0,-5-4-45 0,0 4-35 16,-7-4-28-16,6 4-30 0,-6-4-12 16,1 1 51-16,-2 3-11 0,1-8-60 0</inkml:trace>
  <inkml:trace contextRef="#ctx0" brushRef="#br0" timeOffset="198734.491">32863 13807 13 0,'26'-7'173'15,"-13"-4"41"-15,7 4-33 0,-14-4-41 16,0 4-24-16,2-5-34 0,-2 8-29 0,-6-3-19 16,6 4-9-16,-6 3 4 0,0-4 10 0,0 4 6 15,0 4 6-15,-6-1 1 0,0 1-2 0,-2 3-2 16,2 8-4-16,-6-4-2 0,-2 4 2 16,1 3 0-16,1-3 6 0,4 3 0 15,-4 0-4-15,5-3 4 0,0-1 6 0,7 1 13 16,0-4 2-16,0 0-4 0,0-3-13 0,7-1-16 15,0 0-12-15,-1-3-8 0,8 0-5 16,-2-1-5-16,1 1-2 0,1 0-3 0,4-4-2 16,-4 0 0-1,5 0 1-15,-5-4-1 0,5 0-1 0,0-3 3 0,-5 0 0 0,5-4 0 16,1-4-1 0,-1 0 1-16,-6-3-2 0,7-4 2 0,-1 0 2 0,-5-7 0 0,-2-1 1 15,1-7 2-15,0 1 9 16,-6-4 2-16,-1 3-4 0,-6 4-4 0,0 0-2 15,0 8-3-15,-6 3-4 16,6 0 0-16,-7 7-1 0,1 1 1 0,-7 6-1 0,6-3 1 16,-5 7-3-16,-2-3-1 0,1 3 1 15,0 4 3-15,7 0-2 0,-7-3 0 0,6 3 0 16,-6 3 0-16,7-3 0 0,-1 4 2 16,-6-1-1-16,13 1 0 0,-6 0-1 0,-1 3-26 0,1 0-41 15,6 1-58-15,0-5-72 0,-7 5-69 16,7-1-34-16,-7 1 26 0,7-1 58 0,0 0 12 15,-6 1-56-15,6-1 31 0</inkml:trace>
  <inkml:trace contextRef="#ctx0" brushRef="#br0" timeOffset="200306.7775">10889 12514 172 0,'-26'0'73'0,"0"-3"15"0,-7-1-24 0,7 4-39 15,0-4-43-15,0 4-66 0,0 0-56 0</inkml:trace>
  <inkml:trace contextRef="#ctx0" brushRef="#br0" timeOffset="201046.4657">11618 14767 90 0,'26'8'66'0,"1"-1"-2"16,-1 0-17-16,6 1-9 0,-6-5-10 15,1 1-8-15,-2 3-6 0,-5-3-1 0,6-4 3 16,-6 3 0-16,5 1 1 0,-5-4-1 16,-7 4-3-16,6-4-5 0,1 3-3 15,-1-3-9-15,1 4-32 0,-7-4-56 0,7 4-66 16</inkml:trace>
  <inkml:trace contextRef="#ctx0" brushRef="#br0" timeOffset="202702.3458">11117 15569 31 0,'6'0'15'0,"-6"4"-42"0</inkml:trace>
  <inkml:trace contextRef="#ctx0" brushRef="#br0" timeOffset="203912.0997">11468 14723 197 0,'14'-7'108'0,"-2"-1"30"0,8-2-10 15,-13 2-11-15,5-3 14 0,-5 0 5 0,6 4-8 16,-7-4-13-16,-6 4-13 0,8-4-8 0,-2 3-7 16,0-2 5-16,-6 2 2 0,7 0-3 15,-7-3-7-15,0 1-11 0,0 2-10 16,0-3-11-16,6 4-8 0,-6-4-7 0,-6 0-9 16,6 4-8-16,0-4-6 0,0 4-3 0,-7-1-6 15,7 1-1-15,-6 0-2 0,0 2-2 16,-2 2 0-16,2-1-1 0,0 1 1 0,-1 3 0 15,0-4 0-15,1 4 0 0,0 4 0 16,-1-4-2-16,-6 0-2 0,6 3 5 0,7 1-1 16,-6-1-4-16,0 2 5 0,-1 2 1 15,0 0 3-15,1 1 9 0,0 6 15 16,-1 4 16-16,-6 8 14 0,6 3 11 0,1 4 14 16,-8 8 14-16,8 2 5 0,0 9 28 15,0-1 35-15,-1 4-4 0,7 0-23 16,-7 4-26-16,14-5-27 0,-7 2-17 0,0-5-17 15,7 0-19-15,-1 0-8 0,0-3-7 16,0-4-4-16,2-4 2 0,-2-3-3 0,-6-4 0 16,6-4-4-16,-6-3-3 0,7-4 1 15,-7-4-2-15,0 0-3 0,7-7 4 16,-7 4 2-16,0-8-4 0,0 4-2 0,0-3 1 16,0-5 3-16,0 1 2 0,0-1-5 15,0 2-2-15,0-5 7 0,0 3-5 0,0-3-18 16,0 4-36-16,0 0-78 0,0-4-143 15,0 3-175-15,0-3-71 0,0 0-105 0,0 0 152 16,0-3 137-16,0-1 126 0,0 0 76 16,-7-4 44-16,7-2 27 0,-7-5 15 0,7-3 12 15,-6-12 9-15,-8 1 5 0,8-7 5 16,0-1 2-16,0-3 3 0,-1-1 0 16,0 4 5-16,-6 1 0 0,7-1 3 0,-8 8 0 15,2-1 0-15,-8 9 1 0,7 2-1 16,-7 1 1-16,2 7 1 0,-2 0 0 0,0 4 0 15,-5 0 0-15,-2 3 2 0,1 4 0 16,6-4-3-16,1 4 241 0,-1 4 220 0,7-4-10 16,0 4-82-16,1-4-109 0,4 0-87 15,2 3-60-15,6-3-35 0,6 0-16 0,8 4-5 16,-2-4 9-16,8 0 10 0,0 0 14 16,13-4 28-16,-8 4 7 15,15-3-18-15,-8-1-15 0,13 0-26 0,2 1-19 0,-9-1-15 16,7 0-9-16,2-3-7 0,-9 7-5 0,1-4-2 15,-5 1-2-15,-2-1-4 0,-7 0-28 16,2 4-55-16,-7-3-63 0,-8 3-102 16,2 0-29-16,-2-4-89 0,-5 4-115 0,0-4 20 15,-7 0 111-15,0 4 120 0,0-3 84 16,0-1 46-16,0 0-32 0,0-3-58 0</inkml:trace>
  <inkml:trace contextRef="#ctx0" brushRef="#br0" timeOffset="204420.213">11963 14430 163 0,'14'-22'363'0,"-8"4"135"0,0-4-48 16,2 4-89-16,-2 3-109 0,0 0-84 15,-6 4-52-15,6 4-17 0,-6-1 4 0,0 8 11 16,0 0 35-16,0 8 18 0,0-1-17 16,-6 8-36-16,0 3-36 0,0 4-26 0,-8 4-19 15,8-1-11-15,-1 8-7 0,0 1-23 16,1 2-101-16,-1-3-168 0,7-4-98 15,0 0-100-15,0-3-86 0,0-7 123 0,7-5 124 16,6 1 123-16,-6-11 71 0,5-1 40 16,-4-6 26-16,4-5 16 0,1-3 11 0,0-7 8 15,0-4 5-15,1-4 3 0,-2-3 1 16,8-8 1-16,-7 5 0 0,7-2-19 16,-8 1 130-16,8 4 179 0,-7 7 87 0,0 4-53 15,-6 3-65-15,5 4-74 0,-4 0-55 16,-2 4-26-16,-6 3-3 0,6 0 6 0,-6 4-6 15,0 4-11-15,0 3-19 0,0-3-18 16,0 7-15-16,-6 0-9 0,6 4-14 16,-6 3-56-16,-2 0-89 0,2 8-112 0,0 0-124 15,-1 7-40-15,0 0 75 0,1 3 58 16,-1 1-32-16,1 0 80 0</inkml:trace>
  <inkml:trace contextRef="#ctx0" brushRef="#br0" timeOffset="204946.0623">12009 15225 120 0,'-6'4'378'0,"0"-1"172"0,6 1-29 0,0 0-89 0,-8-1-75 16,8-3-47-16,0 4 17 0,0-4-58 15,8 4-67-15,-2-4-60 0,6 0-47 16,8-4-26-16,-7 4-24 0,7-4-14 0,6 4-11 16,-7-3-7-16,7 3-4 0,0 0-9 0,1-4-29 15,-1 4-55-15,0 0-114 16,-1 0-167-16,1 0-90 0,-6 0-47 0,-7 4-50 15,7-4 113-15,-14 0 121 0,8 0 118 0,-8 0 73 16,0-4 45-16,1 0 24 0,-7 1 19 16,0-1 12-16,0-7 6 0,0 4 6 0,-7-8 2 15,1 0-1-15,0-3 3 0,-2-4-1 16,-4 4-47-16,6 0-45 0,-1 7 69 0,-6-4 347 16,6 8 117-16,1-1-61 0,-1 1-91 15,0 7-75-15,1 0-52 0,0 0-30 0,0 4-12 16,6 3-2-16,-8 4 5 0,8 0-6 15,-6 4-7-15,6-1-13 0,0 8-19 0,0-4-19 16,-6 8-14-16,6 0-11 0,0-1-6 16,0 5-5-16,0-1-7 0,6 0-38 0,-6 1-68 15,6-5-111-15,-6 1-138 0,8-8-124 16,-2 0 68-16,0-3 103 0,0-4 114 16,1-4 66-16,6-3 37 0,-6-4-20 15,6-7-51-15</inkml:trace>
  <inkml:trace contextRef="#ctx0" brushRef="#br0" timeOffset="206876.8014">12914 14891 90 0,'7'-10'218'0,"6"-1"64"0,-7-4 26 16,1-3-9-16,6-4 23 0,-7 0 45 15,1 0 6-15,-1 0-35 0,1 0 10 0,-7 3-67 16,0 1-80-16,0 4-65 0,0 3-46 16,-7 3-28-16,1 5-14 0,-1 6-5 0,1 8-3 15,-7 4-4-15,0 7-6 0,-7 7-4 16,7 4-4-16,0 0 2 0,0 7-8 0,1-3-11 16,4 4 2-16,2-1 0 0,0-4-2 15,6 4-8-15,6-6-22 0,-6-5-37 16,14 0-63-16,-8-7-122 0,7 0-147 15,0-7-60-15,6-5-133 16,-5 2 23-16,5-8 155 0,0-8 127 0,1 0 112 0,7-7 62 16,-9-4 36-16,2-3 22 0,-1-4 17 0,1-7 6 15,0-4 6-15,-1 0 6 0,-5-4 4 0,-2 4 3 16,8 4 4-16,-14 4 166 16,7 6 207-16,-6 8 50 0,-7 0-45 0,7 4-98 15,-7 3-85-15,0 0-53 0,0 8-26 16,0 0-14-16,0 7-6 0,0-1-5 0,0 6-5 15,0-2 20-15,-7 4-6 0,14 1-14 0,-7-1-14 16,0 4-14-16,6-4-9 0,8 4-6 16,-8-3-5-16,6-5-8 0,2 1-8 15,5-4-4-15,-5 0-1 0,4-7-3 0,2-1-6 0,-7-3 2 16,7-3 1-16,0-1-2 16,-8-7 0-16,1 0 5 0,-6 0 9 15,0-7 8-15,-1-5 3 0,-12 1 10 0,6-7 11 16,-14 0 6-16,1 0 10 0,-7-5-2 0,2 2-3 15,-9 2-13-15,7 1-8 0,-6 4-15 16,1-1-9-16,5 7-5 0,0 5-8 0,1 3-19 16,6 4-41-16,0-1-70 0,7 8-121 15,-1 0-139-15,0 0-27 0,7 4-29 0,0 0-68 16,0-4 84-16,7 3 110 0,0-3 103 16,-1 0 80-16,7-3 45 0,0-5 26 15,6-3 18-15,1-3 13 0,6-5 9 0,1-3 4 16,5 0 6-16,7-3 2 0,-7 3 3 15,7-4 1-15,1 8 2 0,-8 3 140 0,1 4 171 16,0 3 22-16,-7 5-66 0,-1 3-25 16,-5 3 10-16,0 2 26 0,-1 9 13 0,1 4-1 15,-1 4 24-15,0 8-39 0,-5 6-59 16,-8 5-47-16,1 3-41 0,-7 7-35 16,0 4-24-16,-7 3-17 0,-6 1-16 0,-6 0-8 15,5-1-11-15,-11 12-3 0,-1-4-4 16,0 0-33-16,-7-4-62 0,7 0-131 15,6-10-213-15,-6-5-142 0,7-14-115 0,5-7 121 16,-5-8 171-16,13-7 134 0,-1-7 106 0,0-4 55 16,1-11 35-16,12-4 21 0,-6-10 13 15,14-9 9-15,-1-6 7 0,13-4 4 0,0-11 1 16,7-3 1-16,5-9-2 0,7-6 3 16,2 8 3-16,5 6 4 0,-7 8 2 15,1 14 2-15,-7 8 2 0,0 10 0 16,-7 8 3-16,1 8 271 0,-13 3 186 0,0 0-17 15,-8 0-84-15,1 0-101 0,0 0-46 16,0 0-28-16,1 0-40 0,-2-4-31 0,1 4-21 16,0 0-30-16,0-4-27 0,1 4-103 15,-2 0-128-15,8 0-149 0,-1-3-173 0,1 6 39 16,-7-3 118-16,6 4 123 0,-5 0 91 16,-1 3 51-16,-7 4 30 0,0 0 21 0,-6 3 15 15,0 5 8-15,-6-1 8 0,0 1 4 16,-1 3 3-16,1 3 81 0,-1-3 260 0,0 0 174 15,1-3 64-15,0-1-91 0,6-7-93 16,-7 4-55-16,7-8-84 0,0 0-75 0,0 0-58 16,0-3-42-16,7 0-23 0,5-4-23 15,2 0-17-15,-1 0-51 0,7 0-140 16,5 0-294-16,1-4-180 0,6 0-37 0,1 4 199 16,-1-3 153-16,8-4 133 0,-1 3 76 15,0-3 43-15,7-1 29 0,-7-3 15 0,6 0 11 16,7-3 8-16,1-5 5 0,-1 1 1 15,6 0 5-15,8-4 3 0,5 0 2 0,7-4 0 16,7 1 0-16,6-5 3 0,-6 4 1 16,0 1-1-16,-8 3 1 0,-4 7 0 0,-8 1 0 15,0-1 1-15,-7 0 1 0,-6 4 0 16,0 4 0-16,-13-1 0 0,-6 1-1 16,-1 3-1-16,-12-3 2 0,0 4 1 0,-7-1-1 15,0 0 0-15,-13 4-1 0,0-3 3 16,0 3-2-16,-13 3 1 0,6-3 1 0,-6 0-2 15,-6 4 0-15,5-4 0 0,-5 4 0 16,-1-1 0-16,1 1 1 0,-1-1 0 16,-6 1-1-16,6 0 1 0,-5 3-1 0,-1-3 0 15,6 3 0-15,-6-3-2 0,7-1 2 0,-1-3 0 16,7 4-2 0,-6-4 1-16,5 0 1 0,1-4-1 0,1 1-1 0,4 3 2 0,-4-4 0 15,6-3 0-15,-1 3 0 0,0 0 0 16,1 1-1-16,-1-5-1 0,1 5 2 0,6-4 0 15,-6 3 0-15,-2-3 0 0,2-4 0 16,0 3-1-16,0-3 1 0,6 0 0 0,-8-3 0 16,2-1 0-16,6-4 2 0,0 1-1 15,0-4 0-15,-6 0 0 0,6-3-1 16,0-4 1-16,6-5-1 0,-6 1-2 16,0 1-20-16,0 2 174 0,0 4 137 0,6 4 29 15,-6 4-73-15,-6 4-74 0,6 3-34 0,0 3 5 16,0 8 6-16,-6 4 6 0,6 7 8 15,-7 3 6-15,7 12 2 0,-6 7-4 16,6 8 32-16,-7 13-9 0,0 9-41 16,7 10-40-16,-6 4-29 0,6 7-29 0,-6-3-15 15,6 3-9-15,-6-3-10 16,6-4 0-16,-8-8-8 0,8-14-2 0,-6-4-2 0,6-10 0 16,0-1-3-16,-6-7-27 0,6-7-57 15,0-4-65-15,0-8-83 0,0-3-74 0,6-4-73 16,-6-7-104-16,6-3 12 0,2-4 110 15,-2-8 111-15,0-3 98 0,7-8 53 0,-6-4 33 16,6-6 19-16,-7-8 9 0,8-3-5 16,-2-5-40-16,2 1-36 0</inkml:trace>
  <inkml:trace contextRef="#ctx0" brushRef="#br0" timeOffset="207092.4704">15670 14991 348 0,'6'-19'308'0,"0"5"54"16,0 3-77-16,2 7-74 0,-8 0-31 0,6 4-22 16,0 4-20-16,1 3-27 0,-7 4-18 15,6-3-6-15,1 3-4 0,-7 3-9 0,0 1-17 16,0-1-15-16,0 5-13 0,0-1-9 15,0 1-6-15,0-1-4 0,0 0-2 16,0-3-6-16,0-1-15 0,0 1-27 0,0-4-38 16,0-4-59-16,7 1-83 0,-7-1-94 15,6-7-37-15,-6 3 10 0,6-6 78 0,1-1 97 16,0 1 57-16,-1-8 35 0,0-4 25 16,1 0 13-16,0-7 12 0,-1-7-4 15,1-4-64-15,-1-4-83 0</inkml:trace>
  <inkml:trace contextRef="#ctx0" brushRef="#br0" timeOffset="207530.9408">15832 14910 255 0,'6'-26'256'0,"2"1"69"0,-8 3-53 0,6 3-77 16,-6 9-59-16,6-1-22 0,1 7 6 0,-1 4-2 0,1 4-2 16,-7 3-5-16,6 0 4 0,1 8 3 0,-1-4-11 15,0 7-11-15,2 0-14 0,-2 0-15 0,0 4-17 16,1-3-13-16,-1 3-13 0,1 0-8 16,-1 0-3-16,1-4-4 0,-1-3-3 15,1-1-2-15,0 1-2 0,-7-4 1 0,6-3-5 16,-6-1-14-16,0 0-14 0,6-7-15 15,-6 4-14-15,7-8-15 0,0 1-10 16,-7-5 9-16,6-3 17 0,1-3 18 16,5-5 13-16,-5-3 10 0,6-3 6 0,0 3 5 15,0 0 2-15,0 3 4 0,7 1 14 16,-8 7 17-16,2 0 9 0,-1 7 10 0,-7 1 1 16,7 6 5-16,-6 1-1 0,-1 3 1 0,0 0 2 15,-6 4-2-15,8-3-3 0,-8 3 6 16,6 0 11-16,-6 0-6 0,0 0-11 15,6-4-14-15,-6 1-10 0,7 3-7 0,-7-8 0 16,7 5-10-16,-1-5-3 0,0 1 0 16,1-1-4-16,-1-3-3 0,8-3 1 0,-2 3-2 15,-5-7-3-15,6 3 1 16,0 0-1-16,0-3 3 0,0 3 2 0,-7 1 9 0,8 3 10 16,-2-4 13-16,-5 8 0 0,6-4-2 15,0 3-6-15,1 1-4 0,-8 3-7 0,6 1-1 16,-4-5-2-16,-2 8-3 0,0-4-4 15,1 4-25-15,-1 0-76 0,-6 4-104 16,-6 0-83-16,6 0-50 0,-13 3-90 0,-1 0-62 16,2 8 91-16,-14-4 111 0,-1 4 106 15,-11 3 61-15,-1 4-5 0,-7 0-51 16</inkml:trace>
  <inkml:trace contextRef="#ctx0" brushRef="#br0" timeOffset="211709.6511">15175 15617 99 0,'6'-22'306'0,"-6"0"126"0,6 0-13 15,1 4-37-15,0 0-43 0,-1 3-37 16,0 0-28-16,7 4 24 0,1 7-7 0,-2 1-40 15,2 6-41-15,5 9-44 0,1 2-42 16,0 5-30-16,-2 6-22 0,2 1-24 0,-7 7-13 16,7 4-13-16,0 3-6 0,-8 0-6 15,1 0-2-15,1 4 1 0,-2-3-6 0,2-5-24 16,-8 1-42-16,0 0-62 0,1-5-133 16,-7-2-193-16,7-5-81 0,-1-7-34 0,-6 1 1 15,7-4 155-15,-7-4 119 0,6-8 110 16,-6-3 69-16,6 0 36 0,2-11 23 0,-2 0 17 15,-6-7 8-15,6-4 9 0,0-7 3 16,1-8 2-16,-7-7 0 0,7-4 1 16,-7 1 5-16,6-4 1 0,-6 6 5 0,7 5 1 15,-7 15 33-15,-7 3 295 0,7 7 171 16,-6 4 16-16,-1 3-109 0,0 1-121 0,1 4-76 16,0 3 0-16,0 3 10 0,-2 4-33 15,-4 5-36-15,5-1-32 0,-6 7-28 0,-6 4-21 16,-1 4-25-16,-6-1-12 0,-1 8-13 15,1 4-9-15,-6 0-25 0,7 3-74 16,-8 0-132-16,7 0-180 0,0-3-39 16,6-4-111-16,7-8 33 0,7-2 139 0,-1-5 115 15,7-7 105-15,0-7 56 0,7-4 36 0,-1-8 21 16,7-3 13-16,0-7 7 0,6-4 8 16,1-4 5-16,6-3 3 0,7 0 3 15,-7 0 2-15,-1-1 2 0,9 4 2 0,-9 4 20 16,-5 4 204-16,6 7 127 0,-13 0-32 15,7 0-73-15,-8 4-57 0,8 0-15 0,-7-1 6 16,7 1-12-16,-8 0-28 0,8 3-28 0,-6 0-23 16,5 0-22-16,1-3-19 0,-8 3-15 15,2 4-11-15,5-3-6 0,-6 3-6 16,0-4-19-16,7 4-45 0,-8 0-67 0,2-4-74 16,-1 4-74-16,-7 0-80 0,7 0-18 15,-6 0 59-15,-1-3 88 0,0 3 84 16,2-4 44-16,-2 0 30 0,-6-3 21 15,6-4 13-15,-6 0 8 0,7 0 6 0,-1-3 5 16,1 3 57-16,-1 0 130 0,7-4 70 16,-7 4-27-16,2 3-46 0,-8 1-8 0,6 0 35 15,0 3 24-15,1 1-4 0,-1 3-8 16,7 3-5-16,-6 1 8 0,-1 0 54 0,-6 3-29 16,7 4-48-16,-7 0-46 0,7 0-36 15,-7 4-28-15,0 3-23 0,-7 0-15 0,7 1-13 16,-7 2-10-16,-6 5-9 0,7-4-3 15,-7 4-3-15,0 0-9 0,-1-1-30 0,2-3-45 16,5-4-81-16,1-3-73 16,-1 0-74-16,1-4-29 0,6 0-34 0,6-8-74 0,-6 1-17 15,13-8 103-15,0-6 97 16,7-5 98-16,6-7 56 0,7-8 33 0,-1-3 23 16,1-3 15-16,6-1 9 0,-7 8 10 15,1 7 78-15,-7 4 130 0,0 7 83 0,-13 3-6 16,0 8-27-16,-7 4 2 0,-6 3-18 15,0 1-33-15,-6 6-41 0,6 1-32 16,-6-1-6-16,6 1 10 0,-7 4 18 0,7-5 41 16,0 1-10-16,0 0-27 0,0 3-25 0,7-7-22 15,-1 3-21-15,-6-3-20 0,13 0-12 16,-7-7-12-16,8 3-9 0,-8-3-9 0,7-4-2 16,0 0-5-16,-7-4-1 0,8 1 1 15,-8-5-6-15,7 1-2 0,-7-4-1 0,2 0 2 16,-2-4 2-16,-6 1-8 0,0-1-27 15,0-7-48-15,0 0-68 16,-6 0-91-16,-2 0-123 0,2-3-24 0,0 3-94 0,-1 0-29 16,1 4 121-16,-1-1 110 0,0 8 106 0,1-4 62 15,0 8 39-15,6 0 20 0,-7-1 16 16,7 1 8-16,0 3 10 0,7 1 4 16,-7-5 2-16,6 5 15 0,0-1 121 0,1 0 68 15,0 1 30-15,-1-4-21 16,7-1-13-16,-7 1 11 0,8 0 21 0,-2-4-15 15,8 3-26-15,-7-3-31 0,7 4-26 0,0-4-31 16,-1 3-29-16,1-3-21 0,-1 4-14 16,0 0-10-16,1-1-12 0,-1 1-32 0,1 0-51 15,-7 3-59-15,0-3-73 16,0 3-66-16,-7 1-33 0,2-1 30 0,-2-3 21 16,-6 3 34-16,0 0 72 0,0 1 64 0,0-5 48 15,-6 5 39-15,6-5 41 0,-8-2 54 0,2 2 50 16,0 0 11-16,-1 1 0 0,7 0 12 15,-6 3 46-15,-1 4 47 0,7 0 23 0,-7 7-13 16,7 9-36-16,-6-2 16 16,6 12-54-16,0-1-57 0,6 8-46 0,-6 4-31 0,7 0-22 15,0 3-25-15,-1 0-70 16,1-4-125-16,5-2-139 0,2-1-49 0,-2-8-131 16,2-7-17-16,5-3 127 0,-5-4 114 15,4-7 105-15,2-4 60 0,0-8 38 16,6 1 21-16,-7-11 13 0,8-4 8 0,5-7 8 15,1-11 4-15,5-12 4 0,2-10 2 16,5-12 1-16,-6-13 0 0,7-1 0 0,-7 0 0 16,0 0 0-16,-7 3 2 0,-5 5 1 0,-1 10 2 15,0 8 0-15,-6 7 1 0,-1 11 2 16,-6 11 1-16,0 0 0 0,1 15 0 0,-8-1-2 16,0 5 3-16,0 3-1 0,-6 0 0 15,0 4 0-15,7-1 2 0,-7 1-3 0,0 3 1 16,0-3 0-16,0 0 0 0,7-1 0 0,-7 1 0 15,0 0 0-15,0-4 0 16,6-1-2-16,-6 5 1 0,7-4-1 0,-7 0 1 16,6 0 1-16,0-3 0 0,2 3 0 15,-2 0 0-15,7-4 0 0,-6 4 0 0,-1 0 0 16,7-3 0-16,-7-1 0 16,8 0 2-16,-2 0-2 0,2-3 0 0,-2 4 2 0,1-5 1 15,1 1 94-15,-8 3 69 0,8-6 30 16,-8 2 5-16,-6-3-16 0,0 0-7 15,0-4 7-15,0 1 15 0,-6-1-22 16,-2-3-30-16,2 3-26 0,-7-3-19 0,0 3-14 16,0 1-16-16,0 2-16 0,0 5-14 0,-7 3-9 15,1 8 3-15,6 3 18 0,-6 12 21 16,-1 6 64-16,0 8 50 0,1 8 4 0,5 7-20 16,2 6-28-16,-1 5-25 0,6 7-17 0,0 3-19 15,7 5-19-15,7 3-18 0,-7 0-18 16,13 7-10-16,-6 4-5 0,5-8-4 15,-4-10-5-15,-2-7 2 0,0-9-4 0,0-2-10 16,1-8-20-16,-7-8-31 0,0 1-47 16,0-8-91-16,-7 0-145 0,7-7-127 0,-6 1-13 15,-6-9-70-15,4 1 87 0,-4-4 124 16,-1-4 105-16,-1-3 92 0,-5-7 50 0,0-5 30 16,-8-14 17-16,1-4 10 0,0-10 7 15,-6-8 7-15,5 0 6 0,-5 3 4 16,-1 5 5-16,7 14 212 0,1 4 192 15,5 11 28-15,0-1-54 0,1 8-104 16,12 4-86-16,-6-1-40 0,13 5-5 0,0 3 8 16,0 0 56-16,13 0 34 0,-6 3-21 15,6-3-41-15,-1 4-44 0,15-4-38 0,-7 4-31 16,12-4-18-16,1 3-15 0,-1 1-10 0,7 0-4 16,-7-1-5-16,8 1-9 0,-1 0-34 15,-7 3-75-15,7-4-140 0,-6 2-202 0,-7-2-34 16,7-3-116-16,-14 4 108 0,1-4 138 0,-1 0 114 15,-5 0 93 1,-2-4 53-16,8 1 30 0,-7-5 20 0,1 1 13 0,-8-4 10 16,6-4 5-16,8 0 4 0,-7 1 2 15,1-5 4-15,4 1 1 0,-4 4 3 0,-1-5 0 16,-7 8 1-16,8-4 2 0,-8 8 1 16,-6-4 2-16,6 7 0 0,-6-3 203 0,0 3 116 15,-6 1-18-15,6-1-78 0,0 4-51 16,-6-3-22-16,6 3 9 0,-7 3 12 15,7 1 1-15,-7 3-5 0,7 4-9 0,-6 4-17 16,-1 7 22-16,7 4-33 0,-6 3-34 16,0 7-34-16,6 5-21 0,-8 3-13 0,8 0-9 15,0-1-12-15,0 5-3 0,0-7-28 16,8-1-62-16,-8-7-86 0,6-4-60 0,0-3-52 16,-6-4-94-16,7-8-85 0,-1 1 69 15,1-8 96-15,0-3 97 0,-1 0 75 0,6-4 42 16,-4-8 27-16,4 1 15 0,-5-8 10 15,13-3 8-15,-8-7 7 0,2-8 2 0,5-8 3 16,1-3 0-16,-8-11 1 16,8 4 2-16,0-4 3 0,-7 8 0 0,7 2 3 0,-14 9-1 15,6 7 1-15,-4 7 3 0,-2 7 138 16,-6 4 163-16,6 3 38 0,-6 5-66 16,7-1-39-16,-7 0-15 0,6 8 17 0,1 0 11 15,0-1-7-15,5 8 20 0,2 4-4 16,5 0-39-16,-6 7-47 0,6 7-43 15,7 0-35-15,-6 8-30 0,6 3-22 16,1 1-15-16,-2 6-7 0,1-3-5 0,-6 0-10 16,6-4-28-16,-13-3-51 0,7-4-108 15,-8-4-156-15,2-7-113 0,-8-3-68 0,-6-5-85 16,6-3 157-16,-6-4 132 0,0-2 120 0,-6-5 74 16,6-5 41-16,-6-6 25 0,6-3 19 0,0-4 8 15,-7-12 10-15,7-6 4 16,0-12 2-16,0-7-2 0,0-7 1 0,0 0 7 0,0 3 2 15,-7 11 4-15,1 8 379 16,-7 11 165-16,0 7-17 0,0 7-133 0,0 4-130 16,-6 8-81-16,5 6 4 0,1 5 16 15,0 3-18-15,-6 7-29 0,5 0-27 0,-5 8-22 16,0 3-27-16,-1 4-23 0,1 4-20 16,-7 3-9-16,-1 0-12 15,7 4-27-15,-5-3-55 0,5-5-100 0,8 1-171 0,-2-8-125 16,2 0-78-16,5-7-44 15,0-3 153-15,7-5 128 0,-6-3 117 0,6-4 68 0,0-7 41 16,6 0 23-16,-6 0 14 0,7-7 11 16,0-4 5-16,-1-3 8 0,6-1 3 15,-4-3 3-15,11-4 0 0,-6-4 1 16,6-3 2-16,-5-1 1 0,5-2 0 0,1-1 0 0,-1 3 2 16,0-3 0-16,8 4 1 0,-8 0 0 15,8 3 0-15,-2 1-1 0,7-1 2 0,-5 4 1 16,5 3-1-16,8 1 0 15,-1 0 0-15,6 3 2 0,7 1 0 0,-6-1 0 0,6 4 0 16,0 0 0-16,1 3-2 16,-8-3 1-16,1 4 0 0,-7 0-1 0,-1 0 2 0,-5 3 0 15,-1-3 0-15,1 3 0 16,-7 4 0-16,0-4 0 0,1 4 0 0,-9 4 2 0,2-4-2 16,-6 4-1-16,-1 3 1 0,-1-3 1 15,-5-1-1-15,0 4 0 0,-1 1 0 16,0-1 0-16,-6 0 0 0,0 1 0 0,0-5 0 15,0 5 0-15,-6-1 0 0,0-3 0 16,-1 3-1-16,0-3 1 0,1 0-1 0,-7-1 1 16,0 1 1-16,0 0-1 15,-1-1-1-15,-4 1 1 0,4-4 0 0,1 0 0 0,1 0 1 16,-2 0-1-16,2 0 0 0,-2-4 0 16,1 4 0-16,0-3-1 0,6 3 1 0,-5-4 0 15,5 4-1-15,0-4 0 0,1 4 0 16,0 0 2-16,-1 0-1 0,1 0-1 0,6 0 1 15,-7 0 0-15,0 0 0 0,1 0 0 16,6 0 0-16,-6 4 1 0,-2-4 0 0,8 4-2 16,-6-4 2-16,6 3-1 15,0-3 0-15,-6 4 0 0,6-4 0 0,-6 4 0 0,6-4 0 16,0 3 0-16,-7-3 1 16,7 4 0-16,-7-4-1 0,7 0 0 0,-6 0 0 15,6 0-1-15,-7 0 1 0,7 0 2 0,-6-4-2 16,6 4 0-16,-6-3 0 0,6-1 0 15,-8 4 1-15,8-4 0 0,-6-3 0 16,0 3-1-16,0-3 1 0,6 3 1 0,-7-3-2 16,0-1 2-16,1 1 75 0,6 0 55 15,-7 3-10-15,1-3-20 0,0-1-8 0,-2 5 4 16,2-5 1-16,6 5-6 0,-6-1-11 0,6 1-9 16,-6-1 6-16,6 0 12 0,0 1 25 15,0 3 24-15,0-4 17 0,0 0 7 16,0 1 3-16,6 3 0 0,0-4 7 0,0 4 5 15,2 0 68-15,4 7-5 0,1-3-33 16,1 7-38-16,-2 7-34 0,2 0-28 16,-8 4-19-16,0 8-14 0,1 6-19 0,-7 1-4 15,-7 7-3-15,1 0-2 0,0 0-5 16,-14 0-12-16,7 0-8 0,0-7-4 0,-6-1-5 16,-1-3-6-16,6-7-28 0,2 0-52 15,-1-5-88-15,-1 1-188 0,8-7-234 16,0-4-50-16,6 0-52 0,0-8 196 0,0 1 147 15,0-4 125-15,6 0 84 0,0-7 44 16,8-8 27-16,-1-3 19 0,7-8 10 0,6-6 7 16,-1-9 7-16,7-7 4 0,1 1 3 15,7 0 3-15,-8 2 2 0,7 9 2 16,-13 3 0-16,1 10 1 0,-9 9 4 0,-4 3 1 16,-1 7 1-16,0 4 136 0,-6 0 189 15,-1 4 70-15,0 0-28 0,-6-4-72 0,0 0-76 16,6 0-28-16,2 0-6 0,-2 0-18 0,0 0 1 15,1 0-10-15,6 0-24 16,0-4-31-16,0 4-30 0,0 0-24 0,0-4-19 16,7 4-11-16,-7 0-6 0,6 0-25 15,1 4-82-15,6-4-160 0,-7 4-115 0,1-1-121 16,6-3-76-16,0 4 139 0,0 0 122 16,6 3 113-16,2-4 70 0,-2-3 39 0,7 0 26 15,0 0 16-15,7-3 11 0,-1-4 8 16,7-4 5-16,0-4 3 0,0 0 1 15,-6-3 1-15,6-4 4 0,-6 4 1 0,-7 0 1 16,-13-1 2-16,0 4 1 0,-7 1 0 16,-5 3 2-16,-8 0-2 0,-6 0 0 0,0 4 88 15,0-1 14-15,-6 1-32 0,-1 0-53 0,0-1-33 16,1 1-4-16,-1 3 10 0,1-3 12 16,6 3 5-16,-6-3 3 0,-2 4 4 15,8-2-4-15,-6 2-2 0,0-5-2 0,6 8-2 16,-6-3-12-16,6 3-27 0,0 0-23 15,-7-4 5-15,7 4 11 0,0 4 12 0,-7-4 6 16,1 0 4-16,-7 0 6 0,-1 3 3 16,2-3 1-16,-2 0 1 0,-5 5 0 0,-1-5 2 15,-6 0 3-15,0 0-2 0,-7 0 2 16,1 0 1-16,-7 0 0 0,7 0 2 16,-7-5 0-16,-1 2-1 0,1 3 1 0,-6-8-1 15,-1 5 1-15,1-4-1 0,-1 3 2 16,-6-7-2-16,0 4 1 0,0-4-1 0,0 3 1 15,0-6 1-15,6 3 0 0,1 0 0 16,6 0 0-16,-1 4 0 0,14-4 0 16,-7 0 0-16,8 3 0 0,5-3 0 0,-6 0 0 15,6 4 0-15,-5-4 0 0,5 0 0 0,0 0 1 16,-5-4 0-16,5 4-1 0,-6-3 0 16,6-1 0-16,-5 0 0 0,-9-3 0 0,9 3 0 15,-8 0 0-15,7 1 0 0,0-1-1 16,0 4 0-16,0 0 1 0,7 0 0 0,-1 0 0 15,6 4 0-15,-5-4 0 16,6 3 1-16,0-3-1 0,0 4 1 0,0 0-2 0,0 0 1 16,0-1 0-16,-6 1-3 0,5 3 0 15,-5-3 1-15,-1 0 1 0,0-1 0 0,1 1 0 16,0 0-1-16,-8 0 0 0,8-1 1 16,0 1 0-16,-1-4-1 0,1 4 2 15,-1-1 0-15,7 1 0 0,0-1 0 0,0 1-2 16,-1 0-11-16,8-1-58 0</inkml:trace>
  <inkml:trace contextRef="#ctx0" brushRef="#br0" timeOffset="212047.6838">17832 13437 28 0,'0'-7'203'0,"0"0"67"0,0 3-15 16,0-3-23-16,0-1-31 0,-7 1-29 15,7 3-27-15,0 1-16 0,0 3-19 16,-6-4-6-16,6 0 6 0,0 4 10 0,-7-3 8 15,7 3-4-15,0 3-10 0,-7 1-18 0,1 0-17 16,-7 3-23-16,6 0-17 0,-5 4-15 16,5 4-6-16,-6 3-5 0,-6 5-9 0,5-2-23 15,2 1-55-15,-2 0-91 0,1 4-130 16,1-4-165-16,4-4-22 0,-4 1 13 0,6-1 46 16</inkml:trace>
  <inkml:trace contextRef="#ctx0" brushRef="#br0" timeOffset="213108.5469">19909 14207 133 0,'0'-4'87'0,"-7"4"14"0,1-3-11 0,6 3-18 16,-6-5-14-16,6 5-11 0,-6-3-7 15,-2 0-7-15,8-2-2 0,-6 2 8 0,0-1 17 16,-1 0 5-16,1-3-1 0,-1 0-2 16,0 3-6-16,1-3-1 0,6 3 2 0,-6 1-3 15,-2-5-4-15,8 5-1 0,-6-1 1 16,6 0-3-16,-6 1-5 0,6-1-5 16,-6-3-6-16,6 3-5 0,-7 0-6 0,7 1-6 15,-7-1-1-15,7 0-4 0,-6 1-3 16,-1-1 0-16,1 1 0 0,6-1-1 0,-14 0 0 15,8-3-2-15,-6 3 2 0,5-4-1 16,-13 5 3-16,7 0-2 0,0-5 3 16,1 4-1-16,-8 1 1 0,7-1 2 0,-1 0 4 15,-4 4 9-15,4-3 2 0,1 3 1 16,0 0 3-16,0 3 4 0,0 1 5 0,0 0 12 16,0 3 12-16,0 4 16 0,-6 0 19 15,5 4 20-15,2 7 15 0,-8 3 4 0,7 8 5 16,-7 7 6-16,8 8 24 0,-8 11 35 15,6 7-9-15,-5 14-28 0,-1 5-32 16,8-1-25-16,-2 4-24 0,1 0-19 16,1-11-11-16,5-8-9 0,0-6-9 0,1-12-11 0,6-14-3 15,0-5-9-15,0-2-1 0,0-8-5 16,6-4 3-16,-6-3 2 0,0-8-6 0,0 4 4 16,0-7-20-16,0-1-46 0,0 1-110 15,0-4-249-15,0-4-206 0,0 1-129 0,0-1 189 16,7-7 170-16,-7 0 146 0,7-4 87 15,-7-3-14-15,0-8-46 0</inkml:trace>
  <inkml:trace contextRef="#ctx0" brushRef="#br0" timeOffset="213445.2524">19265 14361 58 0,'0'0'269'16,"0"0"85"-16,0-4-27 0,-7 4-83 15,7-4-63-15,7 4-11 0,-7 0-8 0,6-3-19 16,0-1-24-16,7 4-25 0,1-4-20 0,5 4-17 15,7 0-15-15,0 0-12 0,0 0-10 16,7 0-5-16,-1 4-5 0,7 0-4 16,-6-1-10-16,-1 5-43 0,8-1-62 0,-8-3-77 15,-5 3-106-15,-2-3-50 0,1 3 6 16,-6-4 90-16,0 1 90 0,-8 0 28 0,1-1-42 16,1-3-36-16</inkml:trace>
  <inkml:trace contextRef="#ctx0" brushRef="#br0" timeOffset="213714.8525">19942 14324 7 0,'0'0'203'15,"7"-4"75"-15,-7 0-16 0,0 1-34 0,0-1-50 16,0 0-39-16,0 4-25 0,0-7-6 16,-7 7 14-16,7-4 15 0,-7 8 20 15,1 0 15-15,-1 3-2 0,1 8-16 0,-8 3-24 16,8 8-26-16,-6 7-26 0,-2 7-8 15,8 4-11-15,-1 7-16 16,1-3-9-16,-1 3-13 0,7 1-6 0,7-5-4 0,-1-3-7 16,1-7-49-16,-1-4-71 0,8-4-33 15,-2-7-105-15,8-3-108 0,-7-9-82 16,7-2 42-16,-2-1 96 0,2-7 114 16,0-7 68-16,5-1 41 0,-5-7 27 0,7-3 18 15,-8-4 11-15,7-7 8 0,-6-7-5 16,-1-5-52-16,0-3-91 0</inkml:trace>
  <inkml:trace contextRef="#ctx0" brushRef="#br0" timeOffset="214766.6347">20222 14609 267 0,'6'-25'262'0,"-6"7"53"0,0 3-50 16,0 4-61-16,0 7-34 0,0 4 9 16,-6 0-1-16,6 8-4 0,0 3-3 0,-7 0 0 15,7 3-11-15,0 1-14 0,0 4 7 16,0-1 7-16,7-4-14 0,-1 5-30 0,1-1-32 16,-1 0-24-16,8-3-16 0,-2-1-11 15,2-3-11-15,-2-3-4 0,8-1-6 16,-1-3-3-16,1 0-3 0,-7-8-2 0,7 0 0 15,0-3 0-15,-1-8-2 0,-6 0 3 16,-7-3-6-16,7-4 4 0,-7-3-5 0,-6-5 1 16,-6-3 7-16,0 0-2 0,-7 0-5 15,0 4 1-15,-6 0 2 0,-1 3-4 16,-6 8-1-16,6 3 5 0,1 0-2 16,-1 8-16-16,1 4-51 0,-1-1-99 0,6 4-138 15,2 4-29-15,5-1-50 0,-6 1-43 0,13-1 25 16,-6 1 56-16,6 3 91 0,6-3 95 15,7 0 56-15,0-4 33 0,7 3 20 0,6-6 16 16,0-1 8-16,13-3 6 0,6-4 5 16,1 0-10-16,7 0-32 0,-8 0 42 15,0 0 221-15,1 7 90 0,-13 1 7 0,-7 3-36 16,0 0 10-16,0 3 18 0,-13 5 2 16,7 3-6-16,-8 3 14 0,1 4 1 0,-6 4-52 15,0 4-54-15,-1 3-48 16,0 8-40-16,-6 7-34 0,0 0-20 0,0 7-23 0,-6 1-7 15,-7-1-11-15,6 0-3 16,-12 0-2-16,5-3-8 0,-4-4-29 0,-9-4-43 0,1-3-90 16,0-4-177-16,-7-7-201 0,1-4-56 15,-7-4-63-15,-7-4 185 0,1-3 145 0,-1-3 130 16,-6-1 72-16,0-7 42 16,-7-7 26-16,1-1 15 0,-1-3 10 0,-6-7 8 15,6 0 5-15,-6-8 3 0,-6 0 2 0,-2-3 2 16,8 4 0-16,-6 6 3 0,6 1 3 15,0 7-1-15,0 4 3 0,6 7 0 0,-6 3 0 16,7 1 2-16,-1 7-2 0,0-4 0 16,1 4 0-16,-7 4 2 0,0 0 0 15,-7-1-1-15,-6 4-1 0,-1-3 1 0,8 0-1 16,-1 0 2-16,7-1 0 0,7-3-1 16,5-3-1-16,8-1 1 0,-1 0-1 15,13 0 1-15,-5-3 0 0,5 0 0 0,1 3 1 16,5-3 0-16,1-1 0 0,6 1 0 15,-5 0 0-15,-1-4 0 0,6 3 0 0,-6 1 0 0,0-4 0 16,-7 4 0-16,7-4 0 0,-7 0 0 16,8 3-2-16,-8-3 1 0,7 0 1 0,0-3 0 15,0 3-1-15,6 0 0 16,1-4 1-16,6 0 0 0,-6 4 0 0,5-3-1 0,2-1 1 16,5 4 0-16,-6-4 1 15,6 4-1-15,-5 0 0 0,4 4 1 0,-4-4-2 16,6 4 2-16,-8-1-1 0,1 1 0 0,0 0 0 15,6-1 0-15,-5 5 0 0,6-5 0 16,-8 1 1-16,8 4 1 0,-1-5-3 16,0 1 1-16,1 0 0 0,6-1-1 0,-7-3 2 15,7 4-2-15,0 0 1 0,-6-4-1 16,6 0 0-16,0 3 0 0,0-3 1 0,6 0-1 16,-6 0 0-16,7 0 0 0,-1-3 1 15,1 3 0-15,12-8-1 0,1 5 0 0,13-5 0 16,-1 0 1-16,14-2 0 0,12-5 0 15,1 0 0-15,6-3 0 0,13 0 0 16,1-4 0-16,12-4 0 0,-1-3-1 0,9-4 0 16,-15 4 0-16,7-8 1 0,-6 1-1 0,0-1-1 15,0-4 2-15,-14-2 0 0,7-2-1 16,-6 2-1-16,-7-5 2 0,0 4 0 16,-6 4-1-16,-1 3 1 0,1 1 0 15,-7 6 0-15,-6-3-1 0,-1 7 1 0,-13 5-1 16,2-1 2-16,-9 3-1 0,-5 1 0 15,0 3 0-15,-8 4 1 0,1 0-1 0,1 0 1 16,-8 0 0-16,-6 0 0 0,6 0-1 16,-6 4 0-16,0-4-1 0,0 0-8 0,-6 4-58 15</inkml:trace>
  <inkml:trace contextRef="#ctx0" brushRef="#br0" timeOffset="215277.0686">20091 13533 183 0,'7'-4'146'0,"-7"-3"54"0,7 3 28 15,-7 0 19-15,6 1-12 0,-6-1-25 0,6 0-3 16,-6 1-27-16,0-1-28 0,0 0-17 16,0 1-3-16,0 3 0 0,0 0-8 0,0 0-14 15,-6 3-20-15,6 1-10 0,-6 0-13 16,-1 3-16-16,0 0-15 0,1 4-11 15,0 0-13-15,-1 0-88 0,-6 4-118 0,6 3-163 16,-5-3-208-16,4 3 29 0,-10 4 42 16,4 0 77-16</inkml:trace>
  <inkml:trace contextRef="#ctx0" brushRef="#br0" timeOffset="219191.3298">17389 15544 5 0,'-7'3'110'0,"7"-3"3"0,0 0-3 15,-7 4-22-15,7-4-18 0,-6 0-9 16,6 4 1-16,0-4 5 0,-6 0 4 0,6 0 9 16,-6 3 2-16,6-3 1 0,0 0 2 15,-8 0 7-15,8 0 7 0,0 0-3 0,-6-3-8 16,6 3-7-16,0 0 8 0,0 0 9 16,-6 0 8-16,6 0-2 0,0 0-8 15,0 0-13-15,0 0-12 0,0 3-7 0,0-3-1 16,6 0-2-16,-6 0-4 0,0 0-1 15,6 0-1-15,2 4 1 0,-8-4 2 0,12 0 4 16,-6 0 11-16,8-4 23 0,-1 4 5 16,7-3-3-16,-1 3-6 0,0-4-14 0,8-3-12 15,-1 3-12-15,6-3-12 0,1 0-10 16,6-1-5-16,-1-3-4 0,9 0-10 16,-2 4-4-16,-6-4-3 0,7 3 1 0,-8 5-5 15,-5-5-1-15,7 8-1 0,-8-3 0 16,-7 3 0-16,2 3 3 15,-1 1-5-15,0 0 2 0,-6-1 3 0,-1 1-5 0,1 0 1 16,0 0 1-16,-1-1 3 0,0 1 1 16,0-4-3-16,8 4-1 0,-8-4-3 0,1 0 5 15,6 0-1-15,-7 0-1 0,8 0-3 16,-1 0 2-16,0 0-2 0,7 0 2 0,-1 0 1 16,1 3 3-16,5-3 1 0,1 4-3 15,7-4-4-15,-1 0 2 0,2 0 1 16,4 0 0-16,1-4 3 0,1 4-2 15,-8-3-4-15,7-1 5 0,1-3-1 16,-2 3 4-16,2-4 13 0,-1 5 12 0,7-5 4 16,-8 1 1-16,1 3-4 15,-5 1-5-15,-2-5 1 0,1 5-7 0,-14 3 3 0,7-4 5 16,-6 0 6-16,-7 4 1 0,0-3 1 0,-1 3 3 16,-5 0-5-16,6-4-4 0,-6 4-4 15,-1-3-4-15,7-1-1 0,-6 4-9 0,-1-4-5 16,1 1-3-16,6-1 1 0,-7 4-1 15,1-4-2-15,0 1-2 0,-1 3 0 16,1 0 0-16,0-4 0 0,-8 4 0 0,8 0 0 16,-7 0 0-16,-1 0 0 0,-4 0 0 15,4 0-3-15,-5 0-19 0,0 0-25 0,-1 0-39 16,1 0-67-16,-1 0-154 0,-6 0-220 16,6 0-69-16,-6 0-58 0,7 0 108 15,-7-4 19-15,0 4 163 0</inkml:trace>
  <inkml:trace contextRef="#ctx0" brushRef="#br0" timeOffset="219631.4144">18574 15767 146 0,'6'-4'346'0,"-6"-3"146"0,8 3-34 0,-8-3-80 16,6 3-104-16,-6-3-59 0,6 3-11 16,0 4 24-16,-6-3 56 0,7 6-24 15,0-3-40-15,6 8-40 0,-7-1-35 0,14 4-30 16,-8 8-28-16,8-1-23 0,0 11-19 0,-1 4-14 16,7 4-13-16,1 3-7 0,5 4-2 15,-6 4-3-15,-7 0-4 0,7-1 2 16,-6 0-3-16,0-6-7 0,-1-1-14 0,-13-7-32 15,8 0-51-15,-8-3-104 0,7-8-204 16,-13-4-182-16,7 0-119 0,0-7 4 16,-7-4 27-16,6-3 276 0</inkml:trace>
  <inkml:trace contextRef="#ctx0" brushRef="#br0" timeOffset="219877.7916">19030 15822 280 0,'0'-11'511'0,"-6"4"75"15,-2 0-74-15,2 7-144 16,-6 0-95-16,5 7 10 0,-6 0 19 0,0 4-30 0,-1 4-45 16,2-1-35-16,-8 12-24 0,1 0-24 15,-14 7-24-15,1 7-24 0,-2 0-26 16,-4 8-22-16,-1 0-16 0,0-1-14 16,7 1-4-16,-8-4-7 0,15-4-18 0,5-3-37 15,0-4-59-15,1-8-70 0,12-3-122 16,0-3-212-16,7-5-115 0,0-3-60 0,0-4 104 15,7-3 26-15,0 0 74 0,5-4 206 16</inkml:trace>
  <inkml:trace contextRef="#ctx0" brushRef="#br0" timeOffset="220816.6955">21186 15448 58 0,'-7'4'319'0,"0"0"146"0,7-1-27 16,-6-3-72-16,6 4-84 0,-6 0-30 16,6-4 20-16,-7 3 29 0,7-3 28 0,0 4-35 15,7-4-52-15,-7 4-46 0,6-4-33 0,0 4-29 16,1-4-19-16,6 3-21 0,7-3-17 15,-7 4-9-15,13-4-13 0,-6 4-13 0,6-4-12 16,6 0-10-16,-6 0-5 0,6 3-2 16,-6-3-6-16,1 4-1 0,-1-4-15 0,-6 4-58 15,5-4-84-15,-12 0-160 0,7 3-289 16,-7-3-214-16,0 0-45 0,-6 4 47 16,-1-4 277-16,-6 4 214 0</inkml:trace>
  <inkml:trace contextRef="#ctx0" brushRef="#br0" timeOffset="221018.6811">21095 15749 274 0,'-13'18'601'15,"-1"1"119"-15,8-8-114 0,0 3-154 0,6-6-43 16,0 3-57-16,0-4-58 0,6 0-57 16,0 0-54-16,8 1-45 0,-1-1-25 0,6-3-23 15,0 3-20-15,8-3-16 0,-1-1-12 16,0 1-15-16,6 3-10 0,1-7-7 15,-7 4 0-15,7 0-5 0,-1-1-16 0,-6-3-41 16,-7 4-69-16,8-4-109 0,-8 0-244 16,0 0-330-16,-5 0-108 0,-1 0 42 15,0 0 237-15,-7-4 265 0</inkml:trace>
  <inkml:trace contextRef="#ctx0" brushRef="#br0" timeOffset="222012.4093">22279 14848 145 0,'8'-15'299'0,"-8"4"106"0,0-3-25 0,6-1-37 16,-6 4-25-16,0-4-42 0,0 4-59 0,0 0-52 15,6 4-21-15,-6-1 58 0,0 5 28 16,0-1-9-16,7 4-17 0,-7 0-16 0,0 7-19 16,6 4-16-16,-6 4-22 0,0 7-21 15,0 4-20-15,0 7-23 0,0 3-18 16,0 9-11-16,-6 2-15 0,6 8-7 16,-7 4-6-16,1 6 0 0,0 2-7 0,-2-5-2 15,2 0-1 1,0-3 2-16,6-5 2 0,-6-6-3 0,-1-4-16 0,7-7-19 0,-7-4-29 15,7-7-25-15,0-5-34 0,0-2-52 0,0-5-130 16,0-6-215-16,7-1-102 16,-7-7-92-16,7 0 117 0,-7-4 120 0,12-7 40 15,-6-3 170-15</inkml:trace>
  <inkml:trace contextRef="#ctx0" brushRef="#br0" timeOffset="222497.3663">22456 15273 153 0,'13'-22'407'0,"0"7"164"16,-7 4-49-16,0 4-114 0,2 3-84 0,-8 4-34 15,6 4 30-15,-6 0-48 0,6 6-61 16,-6 1-56-16,0 0-41 0,0 8-31 0,0 3-24 16,0-1-20-16,0 9-13 0,0-4-9 15,0 7-7-15,0-4 0 0,0 0-5 16,0-3-3-16,0 0 4 0,0-4-4 0,0-4-4 16,7 0-7-16,-7-7-15 0,0 0-27 15,6-4-35-15,-6 1-46 0,7-8-54 0,-1-4-9 16,1 0 39-16,6-7 48 0,-6-3 35 15,-1-5 29-15,7 1 33 0,-6-4 23 16,-1 0 24-16,7 0 29 0,-7 4 16 0,1 3-14 16,-7 0-2-16,7 5 10 0,-1 2 9 15,-6 1-3-15,6 3-3 0,-6 1-7 0,0 3-19 16,0 0-12-16,0 0-11 0,0 3-1 16,0 1-5-16,0 0-5 0,0-1-6 15,8 1-6-15,-8 0 4 0,0-1-7 0,0 1 4 16,6 3 0-16,-6-7-1 0,6 4-4 15,0-4 0-15,8 0-1 0,-1 0 5 0,-1-4 9 16,2 4 14-16,-2-4 16 0,8 1 10 16,-7-1 3-16,7 4 2 0,-7 0 0 0,6 0 0 15,-6 0-8-15,1 4-11 0,-2 3-3 16,2-3-13-16,-2 3-5 0,-5 4-6 16,6 0-4-16,-6 0-2 0,-1 0-7 0,0 0-31 15,-6 4-54-15,0 3-72 0,0-3-139 16,0-1-232-16,0 5-139 0,-6-5-64 0,-7 5 157 15,0-1 138-15,0 1 46 0,-13-1 50 16</inkml:trace>
  <inkml:trace contextRef="#ctx0" brushRef="#br0" timeOffset="222745.1131">21967 15921 268 0,'-13'0'599'0,"7"0"133"0,-1 0-118 0,0 0-152 15,7 0-54-15,-6 4-62 0,6-4-54 16,0 4-56-16,0-1-37 0,0 5-34 0,6 3-17 16,-6 3-16-16,7 4-27 0,0 4-27 15,-7 4-22-15,6 4-13 0,7 6-16 16,-7-3-8-16,8 7-2 0,-8-3-5 0,8 0-15 16,-2-1-35-16,1-3-51 0,1-3-37 15,-2-5-49-15,-6 1-78 0,8-8-157 16,-1 0-228-16,-6-7-32 0,6 0-49 0,-1-7 147 15,-5-1 172-15,6-3 155 0,-7-3 53 16,1-4 18-16</inkml:trace>
  <inkml:trace contextRef="#ctx0" brushRef="#br0" timeOffset="222895.4853">22214 16141 346 0,'0'-18'533'0,"-6"3"75"0,0 8-96 16,-8 3-142-16,2 4-89 0,-1 7 26 0,-7 4-42 15,0 4-67-15,8 0-57 0,-15 6-46 16,7 1-29-16,-5 8-23 0,-1-1-12 0,-6 4-13 15,-1 0-15-15,7 0-42 0,0 0-99 16,6-4-177-16,7-3-179 0,-7-8-104 0,14 0-51 16,-7-2 27-16,13-6 109 0,-7-2 225 15</inkml:trace>
  <inkml:trace contextRef="#ctx0" brushRef="#br0" timeOffset="223077.606">21973 16390 113 0,'26'-14'406'0,"1"3"189"16,-1 0-38-16,-6 0-128 0,-1-1-89 15,1 1-7-15,-1 4 10 0,0 0-67 0,8-1-82 16,-8-3-65-16,0 4-46 0,1 3-31 16,0-3-19-16,-1 3-14 0,-5 1-27 0,5-1-47 15,-6 4-81-15,6-3-149 0,-5 3-178 16,-2 0-41-16,8 0-106 0,-7-4 50 16,-7 4 28-16,8 0 127 0</inkml:trace>
  <inkml:trace contextRef="#ctx0" brushRef="#br0" timeOffset="223273.2726">22553 16137 267 0,'14'-7'490'0,"-8"0"95"16,0-1-67-16,8 5-107 0,-8-5-59 0,0 8 37 15,1-3-61-15,-1 3-75 0,1 0-57 0,0 0-29 16,-1 3-27-16,0 5-29 0,2 3-28 16,-8 0-23-16,6 7-16 0,-6 0-9 15,0 4-2-15,-6 4-8 0,-2 3-4 16,2 0-9-16,-7-3 0 0,0 7-5 0,0-7-4 15,0-1-2-15,0 1-25 0,0-4-40 16,6-4-61-16,-6 0-101 0,7-7-238 16,-1 1-259-16,1-5-76 0,6-3 92 0,-7-1 68 15,7-3 219-15</inkml:trace>
  <inkml:trace contextRef="#ctx0" brushRef="#br0" timeOffset="223846.4555">22755 16229 202 0,'13'-4'421'0,"1"1"116"0,-8-1-55 0,7 0-57 16,-6 1-12-16,-1-1 37 0,7 4-42 0,0-4-93 16,0 1-95-16,0-1-66 0,0 0-47 15,7 4-31-15,-7-4-27 0,7 4-17 16,-2 0-11-16,2 0-6 0,-1 0-4 0,1 0-5 16,0 4-4-16,-7-4-4 0,7 4-6 15,-8-4-25-15,2 4-34 0,-2-4-37 0,2 3-49 16,-1-3-68-16,-7 0-93 0,0 0-97 15,1 0 49-15,0-3 15 0,-1-1 35 16,0 0 68-16,-6-3 79 0,7-1 66 0,0 1 45 16,-7 0 48-16,0-4 47 0,0 4 59 15,6-4 47-15,-12 3 28 0,6-3 6 16,0 4 0-16,0 0-8 0,-7-1-10 0,7 5-2 16,-7-1 32-16,7 0-6 0,-6 4-24 15,-7 0-23-15,6 8-27 0,1-1-19 0,-7 4-10 16,0 7-2-16,6 1-1 0,-5 2-9 15,4 5-8-15,8 0-11 0,-6 3-8 0,6-3-9 16,6 3-2-16,2-3-13 0,4-4-3 16,-5 0-4-16,6-8-4 0,6 1-7 15,-5-4 1-15,-2-4 2 0,8 1-1 0,-1-8-3 16,-5 0-1-16,6-4 2 0,-8 0-5 16,1-3 1-16,1-8-2 0,-2 1-8 0,-6-8-4 15,8-4 5-15,-14-3 4 0,6-1 1 16,-12-6 3-16,6-1 5 0,-6 4 3 15,-8 0 7-15,2 4 4 0,-2 0 11 0,-5 3 5 16,-1 4 2-16,0 4 6 0,1-1-7 16,-1 5-6-16,-6 3-3 0,7 3-9 0,-1 1-4 15,0 4-6-15,8-1-4 0,-1 4-2 16,0-4-13-16,6 4-44 0,1 4-61 0,0-4-84 16,-2 4-188-16,8-1-283 0,0-3-68 15,0 4 15-15,8-1 169 0,-2-3 213 0,0 0 130 16,7 0 40-16,1 0-19 0</inkml:trace>
  <inkml:trace contextRef="#ctx0" brushRef="#br0" timeOffset="224043.8204">23354 15760 189 0,'7'-4'480'0,"0"0"167"0,-1 1-31 15,-6 3-131-15,6-4-47 0,1 4-33 16,0-4-73-16,6 1-79 0,-1 3-76 0,2 0-54 15,6-4-34-15,-1 4-30 0,0-4-20 0,8 4-15 16,-8 0-8-16,7 0-19 0,0 4-49 16,0-4-77-16,7 4-146 0,-14-4-254 15,7 0-136-15,-6 3-74 0,0-3 111 0,-8 0 108 16,-5 0 89-16</inkml:trace>
  <inkml:trace contextRef="#ctx0" brushRef="#br0" timeOffset="224198.3771">23745 15676 144 0,'-6'-4'390'15,"0"4"142"-15,-8-4-70 0,8 4-105 0,-1 4-80 16,1 0-26-16,-1 3-17 0,0 4 35 16,7-4-29-16,-6 8-59 0,6-1-52 0,-6 1-40 15,6 3-30-15,-7 1-24 0,7-1-12 16,-7 4-10-16,7-3-38 0,0 2-111 0,7 1-212 16,-7-3-139-16,7-1-125 0,-7-3-21 15,6 0 8-15,0-1 187 16</inkml:trace>
  <inkml:trace contextRef="#ctx0" brushRef="#br0" timeOffset="225175.0244">24676 14888 89 0,'7'-7'220'15,"-7"-1"46"-15,7 1-14 0,-7 0-35 16,0-4-21-16,0 3-3 0,0-3 15 0,0 0-14 16,0 4-25-16,0-4-17 0,0 4-20 15,0-4-24-15,-7 4-30 0,7-1-24 0,-7 1-12 16,7 3 0-16,-6 0 9 0,6 4 14 0,-6 4 36 15,-1 4 58-15,-6 3 22 16,6 3-4-16,1 5-14 0,-7 2-18 0,0 9-19 16,-1 2-14-16,2 5-14 0,-1 7-4 0,0 4-9 15,0 7-15-15,-1 0-14 0,2 7-14 16,5 4-12-16,7 0-4 16,0 0-6-16,0-4 0 0,7-3 0 0,-1-4-3 0,0-8 5 15,8-3 1-15,-1-7 7 0,0-4 1 16,0-4-2-16,-1-3 2 0,2-4-5 0,-1-7 2 15,6-1-6-15,-6-3-2 0,1 0-7 16,-2-4-4-16,-5-3-1 0,6 0-2 0,-6-1 1 16,6-3-26-16,-7 0-46 0,1 0-85 15,-1 0-145-15,0-3-312 0,2-1-241 16,-2-3-29-16,-6-1 178 0,6 1 177 0,1 0 124 16</inkml:trace>
  <inkml:trace contextRef="#ctx0" brushRef="#br0" timeOffset="226439.9621">25139 15108 212 0,'6'-4'354'0,"1"1"153"0,0-1 1 0,-1 0-18 16,0-3-60-16,8 0 6 0,-8-1-45 0,-6 1-85 16,6 0-76-16,1-1-57 0,0 1-47 15,-7-1-33-15,0 1-27 0,0 3-18 0,0 1-16 16,0-1-5-16,-7 4-4 0,7 0 1 15,-13 4 5-15,7-1 9 0,0 5 7 0,-8-1 5 16,1 8 4-16,0-4 2 0,0 4 4 16,-1 3-3-16,2 0-11 0,6 0-7 0,-8 1-9 15,1 3-7-15,7-4-6 0,0 1-11 16,6 2 3-16,-8-2-3 0,8-1-4 0,8-3-1 16,-8 3-1-16,6 0 0 0,-6-3-10 15,13 3-23-15,-7-3-38 0,1-4-40 16,6 4-30-16,-7-4-45 0,8-4-73 15,-2 0-155-15,1 0-202 0,1-3 18 0,-2-4-13 16,8 0 85-16,0-4 144 0,-1-3 126 16,1 0 96-16,0-4 41 0,-1 0-47 0,7-4-10 15,-6 1 117-15,5-1 179 0,-5 4 138 16,-7 0 96-16,0 0 8 0,0 4-12 0,0-1-25 16,-13 1-27-16,7 3-22 0,-1 4-2 15,-6-3 17-15,0 3-34 0,0 3-43 0,-6 1-39 16,6 0-32-16,-7 3-26 0,7 0-27 15,-6 4-17-15,-1 1-12 0,7-1-8 16,0-1-7-16,0 5-3 0,0 0-5 0,0-4-6 16,13 0-6-16,-6 0-7 0,5-4-2 15,2 0-6-15,-2-3-1 0,8-4-2 0,0 0 0 16,5 0 0-16,-5-8 0 0,0 1-2 16,-1-4 1-16,1-3-2 0,-7-5-1 0,0 1 0 15,-6-4 2-15,-1 0 2 0,-6 0-3 16,0-4 0-16,-6 4 1 0,-1 4-4 0,-6-4-1 15,6 7-1-15,-13 1 0 16,8 3-16-16,-8 0-23 0,1 7-25 0,-1-3-24 0,7 3-24 16,-6 4-29-16,12 0-48 0,-6 0-82 15,13 4-91-15,-7-4-40 0,14 3 28 0,0 1-21 16,-1-4-14-16,7 4 45 16,7-4 53-16,6 3 87 0,0-3 82 0,7 0 48 15,-1 0 29-15,1 0 19 0,6 0 17 16,-7 0 79-16,1-3 61 0,-1 3 52 0,-6 0 45 15,-6 0 22-15,-1 0 11 0,-5 0 40 16,-2 0-1-16,-5 0-26 0,0 0-42 16,-1 0-43-16,-6 0-26 0,0 3-10 0,0 1-25 15,0 0-18-15,0 3-15 0,0 0-5 0,0 1 13 16,0 2 16-16,6 6 1 0,-6-2-2 16,13 4-5-16,1 4-9 0,-2 4-2 0,8-1-6 15,6 5-6-15,-7 3 1 0,7-4 1 16,1 4 0-16,-7 0 0 0,-1-3-3 0,0-1 0 15,-6-4-1-15,-6 1-8 0,0-4-5 16,-7 0-16-16,-7-3-12 0,0-1-5 16,-6 0-7-16,-6-3-5 0,0-1-3 0,-8 1-42 15,1-4-65-15,0 0-91 0,-7-4-147 16,7 0-252-16,0-3-140 0,1-4-46 0,-1 0 178 16,6-7 191-16,7-1 152 0,0-6 36 15,0-1-16-15</inkml:trace>
  <inkml:trace contextRef="#ctx0" brushRef="#br0" timeOffset="226675.3343">26292 14958 197 0,'19'0'452'15,"-5"3"129"-15,-8 1-23 0,6 0-92 16,-4 3-60-16,-2 4 22 0,7 4-47 0,0 3-68 16,-6 0-51-16,11 8-36 0,-4 7-33 15,-1 3-28-15,7 8-31 0,-1 11-23 16,0 4-34-16,1 7-21 0,0 0-18 0,5 7-11 15,2 0-12-15,-1-3-13 0,0-8-38 16,0-7-62-16,-7-7-67 0,1-11-68 0,-7-8-131 16,0-7-218-16,0-4-165 0,0-7-41 15,-6-7 116-15,-1-4 80 0,0-4 138 16</inkml:trace>
  <inkml:trace contextRef="#ctx0" brushRef="#br0" timeOffset="226843.676">26897 15335 454 0,'-6'-19'633'15,"-1"9"102"-15,-5 2-149 0,-2 8-86 16,2 4-93-16,-8 3-95 0,0 8-85 0,1 4-64 16,5-1-41-16,-11 7-24 0,5 5-14 15,-6-1-24-15,-6 8-19 0,-1-4-13 16,0 3-11-16,1 1-35 0,6 0-76 0,0-1-112 16,6-3-230-16,1-4-272 0,5-3-63 15,2-8 34-15,12 1 65 0,0-5 215 16</inkml:trace>
  <inkml:trace contextRef="#ctx0" brushRef="#br0" timeOffset="227038.6251">26911 15430 330 0,'19'-7'633'0,"-6"3"106"0,0-3-134 16,0 0-111-16,6 3-69 0,-5-3-96 15,5 3-91-15,1 0-82 0,6 1-51 16,6 3-40-16,-5-4-19 0,11 4-18 15,-5 0-11-15,-1 4-6 0,7-4-1 0,-6 7-5 16,7-3-3-16,-8-1-26 0,7 1-48 16,-13 3-88-16,7-3-183 0,-7 0-242 15,0-1-33-15,0-3-66 0,-7 0 169 0,-5-3 136 16,-2-1 61-16,1-3 22 0</inkml:trace>
  <inkml:trace contextRef="#ctx0" brushRef="#br0" timeOffset="227276.3649">27509 15203 265 0,'-19'-8'533'0,"0"5"108"0,6 3-85 16,-7-4-145-16,6 4-66 0,2 0-9 16,6 0-50-16,-1 7-58 0,0 1-37 0,7 3-7 15,0 4-9-15,0 7-18 16,-6 7-24-16,6 7-25 0,0 1-24 0,0 7-13 16,-7 0-15-16,7 4-10 0,0 0-10 15,-6-5-8-15,6 2-9 0,0-5-6 16,-6-4-1-16,6-3-2 0,0-4-3 0,0-6-32 15,6-1-60-15,-6-8-81 0,0 1-168 0,6-4-337 16,1-4-225-16,-7-3 10 0,6-1 182 16,-6-3 144-16,7-3 199 0</inkml:trace>
  <inkml:trace contextRef="#ctx0" brushRef="#br0" timeOffset="227808.7241">27939 15049 237 0,'7'0'610'0,"-7"-4"158"16,0 4-111-16,7-3-116 0,-7 3-113 16,0 0-125-16,6-4-101 0,-6 4-71 15,13 4-47-15,-7-4-29 0,8 3-24 0,-8 1-9 16,8 4-7-16,-2-1-8 0,1 0 1 15,-6 4-8-15,6 0-13 0,-7 4-21 0,0-4-23 16,2 3-21-16,-8 1-25 0,0 0-35 16,-14-4-31-16,8 3-15 0,-14 1 2 15,7 0 29-15,-13-1 43 0,6 1 44 0,-5-4 31 16,5 0 14-16,0 0 11 0,7-4 12 0,7 1 14 16,-7-1 29-16,6 0 47 0,7-3 43 15,0-1 25-15,0 1-9 0,7 0-18 16,0-1-16-16,-1 2-14 0,7-2-8 0,-7 0-1 15,8 5-10-15,-2-1-3 0,8 1 2 16,-7 3 1-16,7 0 6 0,-8 3 1 0,8 5-8 16,0-1-9-16,-7 0-13 0,-1 4-8 0,-4 0-7 15,4 0-3-15,-12 0-2 0,0 4-10 16,-6-4-1-16,0 0-10 0,-8 0 0 16,-5 0-7-16,-1-4-5 0,0 0 1 0,1-3-3 15,-7 0-4-15,6-5-14 0,-6 5-59 16,13-8-52-16,-6 4-81 0,6-3-170 15,-7-4-329-15,14-1-133 0,-7-3 40 0,6 0 253 16,1 0 187-16,6-3 148 0,6-9 78 16,1-2 47-16,-1-8 25 0,21-7 17 15,-1-12 13-15,13-14 5 0,12-7-3 0,8-15-8 16,7 4-16-16,-8 3 2 0,0 8 11 16,-5 15 13-16,-8 10 4 0,-12 11-23 15</inkml:trace>
  <inkml:trace contextRef="#ctx0" brushRef="#br0" timeOffset="228177.6051">28422 15122 571 0,'12'4'536'16,"2"0"114"-16,-8 3-92 0,0-3-49 0,8 7-40 15,-1 0-89-15,-1 0-85 0,2 10-67 0,5 2-32 16,1 6-20-16,0 8-16 0,-2 6 4 16,2 5-23-16,7 7-31 0,-9 4-26 0,2-1-26 15,0 5-19-15,-7 3-13 0,7-4-10 16,-8-7-4-16,-5-4-8 0,6-7-19 0,-13-3-57 16,7-5-102-16,-7-7-126 15,0-3-157-15,6-8-267 0,-6 0-119 0,-6-6 18 16,6-5 252-16,0 0 190 0,0-7 149 15,0 0 92-15,6-7 51 0,-6 0 33 0,6-11 16 16,1-5 14-16,6-10 7 0,1-10 2 16,5-13-1-16,0-9-5 0,0-13-6 0,-5 2-14 15,-1 2-45-15,-6 9 0 0,-1 13 60 16,-12 15 480-16,-1 12 205 16,0 3-47-16,-5 7-158 0,4 4-138 0,2 8-44 0,-7 3 0 15,7 0-37-15,-1 7-42 0,-6 0-20 0,7 4-17 16,-8 4-18-16,-5 3-20 0,6 0-12 15,-6 8-12-15,-1 7-12 0,-6 0-12 0,0 4-6 16,-1 3-16-16,2 0-9 0,-1 1-12 16,6 2-10-16,1-2-4 0,-1-1-6 15,0-7-23-15,8 0-48 0,5 0-74 0,0-7-130 16,1-8-224-16,6 0-192 0,0-3-66 16,0-4 42-16,6-7 38 0,1-1 255 0</inkml:trace>
  <inkml:trace contextRef="#ctx0" brushRef="#br0" timeOffset="228411.5992">29073 15602 197 0,'6'0'537'16,"0"4"169"-16,2 0-65 0,4-4-131 16,1 3 4-16,7-3-91 0,0 4-103 15,12-4-84-15,1 0-47 0,-1 3-30 0,7-3-24 16,7 5-34-16,-1-2-27 0,1 1-23 15,6 0-14-15,-6 3-11 0,5 0-11 0,-11 0-10 16,-1 4-53-16,0-3-70 16,-13 3-92-16,0-4-180 0,-6 0-281 0,-1 1-148 0,-6-5 22 15,-6 1 143-15,-7 0 102 0,0-1 190 16</inkml:trace>
  <inkml:trace contextRef="#ctx0" brushRef="#br0" timeOffset="228573.9604">29548 15416 246 0,'-19'-15'510'0,"-1"4"84"16,1 4-63-16,5 7-91 0,-6 3-42 0,14 8 2 16,-6 8-70-16,12-1-76 0,-7 7-62 15,0 5-51-15,1 3-43 0,6 0-36 0,0 3-18 16,-7 5-18-16,7 3-65 0,0 0-110 16,0-1-234-16,-6-2-297 0,6-1-94 15,0 0 24-15,6-6 70 0,-6-5 233 16</inkml:trace>
  <inkml:trace contextRef="#ctx0" brushRef="#br0" timeOffset="229806.8395">30922 14829 223 0,'7'-18'135'0,"-7"4"12"16,0-5-34-16,-7 5-35 0,1 2-22 15,0 1-12-15,-8 0 5 0,1 8 8 16,7-1 13-16,-7 4 15 0,0 4 10 0,-1 3 6 16,8 0 3-16,6 4 8 0,-6 4 26 0,6 0 23 15,0 3 23-15,0 0 5 0,6 4 4 16,0 0 2-16,2 0 4 0,-2 1 43 0,7-2-22 16,-7 1-38-16,1 0-30 0,-1-3-17 15,1 2-13-15,-7-2-11 0,6-1-2 16,-6 1-4-16,0-5-9 0,-6 1-13 0,-1 0-12 15,1-5-13-15,-14 1-15 0,8 0-10 16,-8 0-11-16,-6-3-6 0,6-1-9 16,-6 0 1-16,0 1-5 0,0-5 0 0,6 1-18 15,1-1-43-15,6-3-44 0,0 0-54 16,7 0-107-16,-2-3-169 0,8-4-139 16,0-1 3-16,8-3-32 0,4-3 130 0,1-5 126 15,13 1 95-15,0-4 134 0,1 0 103 16,5 4 64-16,-6-1 50 0,7 1 55 0,-7 7 31 15,0 0 19-15,-1 8 39 0,-5-1 51 16,0 4 14-16,-7 4-7 0,0-1 1 0,0 5 10 16,-7-1-53-16,8 0-55 0,-8 4-50 15,1 0-38-15,-1-4-31 0,-6 8-22 0,6-4-14 16,-6 0-18-16,7 0-13 0,-7 0-6 16,0 0-4-16,7 0-2 0,-7 0-3 0,0-4-4 15,0 1 0-15,0-1-6 0,0 0-5 16,6-3-10-16,-6 0-7 0,0-1 2 0,6-3 3 15,2 0 3-15,-2 0 2 0,7 0 7 16,0-3 3-16,0-1 2 0,7-3 0 16,-8 3 3-16,8 0 3 0,-1 1 7 0,1-1 2 15,-7 0-2-15,6 4-1 0,-6 0 2 16,1 0 0-16,-2 4-7 0,-4-4 0 0,4 4 4 16,-6-1-8-16,1 5-18 0,-7-5-51 15,7 5-116-15,-1-5-167 0,-6 5-118 0,7-5 4 16,-7 1-54-16,6-1 35 0,0 2 126 15,-6-5 112-15,8 0 98 0,4 0 54 16,-6 0 32-16,8-8 18 0,-8 4 15 0,13-7 7 16,-5 4 6-16,-2-8 2 0,8-3 0 15,0 0 3-15,-1 0 145 0,1 3 137 16,-7 0 55-16,0 4-18 16,0 0 38-16,1 4 33 0,-2 3-3 0,1 4 18 0,0 7-37 0,0 1-71 15,1 3-59-15,4 4-51 0,-4 3-44 16,-1 4-31-16,0 3-31 0,0 5-21 0,-1 3-18 15,2 3-9-15,-1 5-5 16,0 2-29-16,0-2-55 0,0-1-74 0,-6-7-133 0,-1-7-158 16,0 0-110-16,1-8-35 0,0-3-31 15,-1-8 164-15,1 0 138 0,-1-3 123 0,0-4 69 16,8-7 42-16,-8-4 23 16,8-8 14-16,-2-6 11 0,1-5 3 0,0-6 3 15,6-8 2-15,-5-4-64 0,-1-3 220 16,-7 7 204-16,1 3 60 0,-7 8-45 15,0 8-59-15,-7 3-52 0,-6 7-22 0,1 8-12 16,-8 3-2-16,0 8 41 0,-13 3-33 0,7 8-53 16,-13-1-54-16,1 5-37 0,-1 6-25 15,-7 1-38-15,-7 4-140 0,2-1-274 16,-2 7-155-16,-12 1-172 0,7 0 8 0,-7-1 166 16,6-3 228-16</inkml:trace>
  <inkml:trace contextRef="#ctx0" brushRef="#br0" timeOffset="230462.3523">30531 15441 352 0,'-12'0'645'16,"-1"0"116"-16,-1 0-139 15,2 0-52-15,4 0-71 0,2 0-90 0,6 4-80 0,6-1-68 16,8 5-51-16,-1-1-16 0,13 0-9 15,6 1-13-15,15 3-12 0,11 0-17 16,7 4-15-16,13-1-22 0,7 1-17 0,12 7-16 16,8-4-12-16,-14 0-15 0,1 5-6 15,-2-9-7-15,-12 4-9 0,-6-3-6 0,-7 0-12 16,-13-1-14-16,-6-3-78 0,-7-3-126 16,-13-1-162-16,-7 0-227 0,-12-3-386 0,6-1-212 15,-13 1 311-15,-6 0 328 0,-1-4 216 16,0 3 147-16,-12-3 77 0,6 0 42 15,-14 0 26-15,2-3 17 0,-15-1 9 0,2 0 6 16,-1 1 5-16,-7-5 4 0,1 5 1 16,-2-1 5-16,2 1-1 0,-1-1 4 15,-5 0 0-15,11 1 0 0,-5 3 0 0,12-4 1 16,1 8 0-16,-1-4 2 0,7 3 1 0,6 1 295 16,1 3 274-16,6 0 59 0,0 1-126 15,7-1-103-15,-1 0 18 0,7 4-28 16,0 4-50-16,7 0-43 0,6 3-29 0,-7 1-19 15,7 2-5-15,6 1-29 0,-5 0-44 16,5 4-45-16,1 0-42 0,0 3-26 0,-1 4-20 16,0-8-16-16,1 9-8 0,-7-9-30 15,7 1-74-15,-8-4-111 0,1-4-146 16,-6-3-136-16,0-4-310 0,-1 0-169 0,0-4 100 16,-6-3 294-16,8 0 197 0,-8-8 151 15,0 0 88-15,0-3 47 0,6-4 28 0,0-8 18 16,-6-2 9-16,6-9 5 0,1-6 8 15,-7-5 7-15,0 5 2 0,0-1 61 0,-13 4 325 16,1 4 176-16,-8 7 3 16,-7 3-135-16,1 8-132 0,0 8-22 0,-6 3-3 0,-1 7-34 15,1 4-39-15,-1 4-44 16,-6 7-37-16,0-4-35 0,0 8-22 0,0 3-21 0,0 0-26 16,6 0-77-16,1 5-178 15,-1-1-291-15,14-4-104 0,-1-4-83 0,7 1 159 16,-1-7 79-16,8-1 81 0</inkml:trace>
  <inkml:trace contextRef="#ctx0" brushRef="#br0" timeOffset="230723.3217">31958 15383 448 0,'19'-4'570'0,"-5"4"77"0,-2 4-117 16,-5 7-146-16,0 7-14 0,6 7-38 15,-13 1-54-15,6 4-33 0,0 3-19 16,-6-1-15-16,0 9-29 0,0 3-27 0,0 7-29 16,-6 7-22-16,0 12-20 0,-14 7-30 0,7 11-16 15,-13 7-11-15,0-7-8 0,-7-3-7 16,-6-12-14-16,-7-4-85 0,1-10-133 0,-7-4-238 16,-7-7-467-16,0-8-106 0,-6-3 191 0,0-4 158 15,0-8 225-15</inkml:trace>
  <inkml:trace contextRef="#ctx0" brushRef="#br0" timeOffset="233924.4695">11618 17137 184 0,'6'-11'97'0,"2"0"25"15,-2 0-21-15,0 1-21 0,1-1-10 0,0 0-1 16,-1 0 18-16,-6-1 6 0,7 1 3 16,-7 0 2-16,6 0 3 0,-6 0 2 0,0 0 3 15,0 1 9-15,6-1 21 0,-6 0 9 16,0 0 4-16,0-4 0 0,0 4 1 16,7 0 0-16,-7 0-10 0,-7 3-16 0,7-3-3 15,0 4 18-15,-6 0-1 0,6 0-18 16,-6-1-24-16,-7 1-18 0,6 3-12 0,-6 1-7 15,-1-1-8-15,-5 4-5 0,6 4 2 16,-6 3 0-16,-1 4-2 0,0 7 3 16,1 11 2-16,-7 8 1 0,6 7 3 0,8 4 0 15,-1 3 1-15,-1 8-8 0,2 0-8 16,4-1-8-16,8 0-8 0,0 1-5 0,0 0-5 16,8-5-7-16,-2-2-2 0,0-1 0 15,8-7-1-15,-1 0-3 0,-7-7 2 0,7-4-5 16,0-4-11-16,-7-7-29 0,8 0-47 15,-8-7-63-15,1-1-85 0,-1-3-176 0,-6-3-123 16,0-5-72-16,0 1-8 0,0-4 163 16,-6 0 167-16,-1 0 116 0,1-7 66 0,-8-1 33 15,2-3 23-15,-8-3 14 0,-6-4 9 16,-1-8 5-16,-5-4 3 0,-1-6-31 0,1-1-102 16</inkml:trace>
  <inkml:trace contextRef="#ctx0" brushRef="#br0" timeOffset="234075.6116">11202 17529 286 0,'-6'-3'417'0,"12"-4"54"0,-6 3-78 15,0 4-92-15,6 0-61 0,-6 0-22 0,6 4-28 16,8-4-28-16,-8 7 17 0,1-7 17 16,5 7-19-16,2-3-38 0,-2-1-39 0,8 5-32 15,-7-5-21-15,7 1-19 0,6 3-12 16,0-3-67-16,-1-4-214 0,2 4-245 0,5-4-167 16,-6 0 5-16,1 0 83 0,5 0 121 15</inkml:trace>
  <inkml:trace contextRef="#ctx0" brushRef="#br0" timeOffset="234372.4928">12015 16716 216 0,'0'0'412'0,"7"0"94"0,-7 4-71 16,0-1-105-16,0 1-95 0,0 3-75 16,0 1-54-16,0 6-36 0,0 4-27 0,0 1-16 15,0 3-15-15,0 0-54 0,0 0-109 16,7 0-159-16,-1 3-144 0,1-2-49 0,-1-5 45 15,8-3 93-15</inkml:trace>
  <inkml:trace contextRef="#ctx0" brushRef="#br0" timeOffset="234506.0664">12250 16804 162 0,'7'-4'362'15,"-7"1"98"-15,6 3-90 0,-6 0-73 0,0 0-74 0,-6 3-52 16,6 5-44-16,0-1-37 0,-7 0-30 15,7 8-22-15,-6 0-16 0,-1-1-62 16,7 4-148-16,0 4-212 0,0 1-102 0,0 2 11 16,0 1 75-16</inkml:trace>
  <inkml:trace contextRef="#ctx0" brushRef="#br0" timeOffset="236042.4738">12204 17599 260 0,'0'18'634'0,"0"-3"148"16,0 0-130-16,0-4-103 0,0 0-126 15,0-4-130-15,8 0-97 0,-8 1-69 16,6-1-45-16,-6-3-28 0,12-1-18 0,-5 1-13 16,0 0-7-16,6-1-6 0,-1-3-6 15,8 4-8-15,-7-4-37 0,13 0-61 0,-6 3-116 16,6-3-188-16,7 0-131 0,-7 0-54 15,6 0-30-15,1 0 160 0,-1 0 149 16,1-3 126-16,-1-1 68 0,1-3 41 0,-1 0 23 16,-5-4 18-16,-1 0 10 0,0-8 8 15,-1 5 4-15,-5-4 3 0,0-5 3 0,-1 1 4 16,1-3-2-16,-8-1 3 0,2 4 1 16,-1-3 1-16,-7-1 0 0,7 4 2 0,-6 0 83 15,-1 4 328-15,1-1 174 0,0 5 4 16,-7 3-141-16,0-4-120 15,0 7-59-15,-7 1-65 0,7 3-49 0,-7 4-30 0,1 4-14 16,-7 3-2-16,0 4 0 0,0 4-6 16,-1 4-13-16,2 3-21 0,-8 7-18 0,7 0-18 15,-7 4-9-15,8-3-7 0,5 6-6 16,0-3-8-16,7 0-13 0,7-4-42 0,0-3-70 16,5-4-128-16,2-4-221 0,5-3-132 0,1-8-95 15,0 0 115-15,5-7 175 0,1-3 148 16,0-5 103-16,0-6 56 0,1-4 32 15,-1-4 24-15,0-8 9 0,-1 1 11 0,2-4 8 16,-1 0 5-16,-6 7 1 0,-1 5 89 16,0 2 199-16,-6 4 126 0,1 8-28 15,-8 3-66-15,0 4-84 0,-6 0-45 0,0 8-11 16,0 3 0-16,0-1-7 0,0 2 27 16,0-1 9-16,0 0-8 0,8 0-18 0,-8 3-29 15,0-3-30-15,6 0-20 0,0 4-17 16,7-4-19-16,0-4-18 0,0 0-14 0,7-3-6 15,-1-4-8-15,7-4 0 0,0 1-5 16,0-5-5-16,7-2 4 0,-7-1-4 0,0 0 1 16,-7-8 1-16,1 5-2 0,-7-4-2 15,0-1 2-15,-13-3 5 0,0 0-3 0,-6 0 1 16,-8 4-4-16,-5-4 3 16,0 4 5-16,-8 3 10 0,1 0 5 0,0 0 3 0,1 4-5 15,-9 4-3-15,2 0-8 0,7 3-4 16,-2 4-5-16,1 0-30 0,14 0-54 15,-8 4-87-15,6-1-151 0,8 1-176 0,-1 0-10 16,7-4-49-16,0 3 17 0,0-3 139 16,7 0 125-16,6-3 108 0,0-1 59 15,1-3 35-15,-2-1 22 0,8-2 16 0,-1-5 8 16,7-3 6-16,0-1 7 0,7 1 3 16,-7-1 2-16,7 1 4 0,-1 4 40 0,1-1 242 15,-1 4 137-15,1 4-49 0,-7-1-68 16,0 5-80-16,0 6-22 0,-1 5 20 0,-5 3 16 15,7 3 50-15,-1 8 7 0,-7 4-25 16,1 3-27-16,-1 1-30 0,-6 2-34 16,1 5-35-16,-2 0-36 0,-5 7-23 0,-1-4-23 15,-6 4-16-15,0 0-11 0,0 0-11 16,-6-3-7-16,-1-5-25 0,7-3-77 0,-6-4-128 16,0-3-278-16,6-4-297 0,-8-4-84 0,2-3 244 15,0-4 209-15,-1-4 181 0,0-3 98 16,1-4 52-16,6-4 32 0,-6-3 22 0,6-8 10 15,-7-3 6-15,7-8 6 0,7-3 6 16,-1-4 4-16,0-4 3 0,14-3 2 0,0 0 0 16,-1 3 2-16,13 1 1 0,-5 6 2 15,12 1-1-15,-6 7 2 0,6 3 0 16,0 5 253-16,-1 3 259 0,-5 0 49 0,0 4-106 16,-7-4-136-16,0 3-110 0,0 4-68 15,-6 1-30-15,6-1-28 0,-7 4-30 16,7-4-42-16,-6 4-69 0,-1 0-105 0,1 0-90 15,0-3-129-15,-8 3-109 0,1 3 30 16,1-3 122-16,-8 0 132 0,0 4 76 0,0 0 45 16,-6-1 27-16,-6-3 18 0,6 8 13 15,-12-1 9-15,5 1 4 0,-6 3 20 0,-6 0 233 16,11 0 217-16,-10-1 86 0,10 1-50 16,2 0-121-16,-7-3-43 0,13-1 2 0,-6 0-40 15,6 1-59-15,0-5-62 0,0 5-47 16,6-1-38-16,1-3-27 0,-1 0-18 0,8-1-15 15,4 0-22-15,2 5-72 0,0-8-184 16,5 8-336-16,9-5-150 0,-9 1-15 16,8-4 230-16,-1 4 175 0,2-4 144 0,-2 0 76 15,-7-4 46-15,8 0 28 0,-7-7 16 16,0 0 12-16,1-7 5 0,-1-4 4 0,0-8 5 16,0 1 4-16,-1-7 4 0,-5-9 0 15,0-6 1-15,-7-3 1 0,0-9 0 0,0 1 1 16,-7-4-2-16,1 7-3 0,0 0 0 15,-1 8 4-15,1 7 2 0,-1 12 1 0,7 6-32 16,-6 4 317-16,5 11 351 0,-4 0 59 16,-8 7-151-16,6 0-102 0,0 4-100 0,-6 8-93 15,0 3-44-15,7 3-28 0,-7 12-28 16,6 7-15-16,-6 7-2 0,0 12-11 0,0 10-26 16,0 4-24-16,0 7-24 0,0 4-16 15,0 0-10-15,0 0-10 0,7 0-21 0,-1 3-53 16,7-10-75-16,1-4-93 0,-2-15-159 15,1-10-183-15,0-9-25 0,0-6-65 16,1-8 106-16,-2-6 165 0,-5-9 141 0,6-6 96 16,-7-5 55-16,7-7 32 0,-6-7 23 15,0-7 11-15,-1-4 6 0,0-7 4 0,-6-8 1 16,7 1-21-16,0-4-81 0</inkml:trace>
  <inkml:trace contextRef="#ctx0" brushRef="#br0" timeOffset="236508.0866">15311 17328 420 0,'6'-19'496'0,"8"8"84"0,-8 4-84 0,0 4-140 0,-6 6-118 16,7 1-34-16,0 10 2 0,-1 1-26 15,1 3-34-15,-7 1-23 0,6-1-10 16,0 4-19-16,-6-4-17 0,8 4-19 0,-2 0-21 16,-6-3-11-16,6 3-9 0,-6-4-3 15,6-3-5-15,2-1 2 0,-8-3-2 0,6-3-6 16,0-1-2-16,1-3-9 0,-1-1-15 16,1-3-14-16,0 0-2 0,-1-3 5 0,0-1 3 15,0 0 5-15,2 1 4 0,-2-1 7 16,0 0 4-16,1-3 5 0,0 3 4 0,6 1-1 15,-7-5 2-15,0 5 0 0,2-1 1 16,-2 0 0-16,0 1 0 0,0 3 0 16,-6-4 0-16,7 4-3 0,-7-3 2 15,7 3 1-15,-1 0 0 0,1-4 3 0,-1 4-2 16,0-4-1-16,2 4 0 0,4-3 0 0,2-1 3 16,-2 0-2-16,1-4-1 0,1 5 0 15,-8-4 5-15,6 3 2 0,2 0 19 16,-8-3 13-16,1 3 3 0,-1 1-4 15,1-1-9-15,0 0-9 0,-7 4-3 0,6 0-3 16,-6 0-2-16,0 0-2 0,6 0-1 16,-6 4-3-16,7-4-4 0,-7 4 0 0,7-1-1 15,-7 5-22-15,6-1-50 0,-6 1-115 0,6-2-204 16,-6 6-140-16,0-1-101 0,0 3 39 16,-6-3 172-16,-7 4 144 0,0 3 110 15,0 1 61-15,-13-1 34 0,0 4 19 0,-7-4 17 16,-13 4 7-16,1-3 9 0,-7 3 5 15,-7-4 1-15,-6 0 3 0,0 0 2 0,0-3-8 16,0 0-35-16,0-4-49 0</inkml:trace>
  <inkml:trace contextRef="#ctx0" brushRef="#br0" timeOffset="239037.6512">15057 18119 190 0,'0'0'109'0,"0"0"35"0,0 0-16 16,0 0-21-16,0 0 10 0,0 0 7 0,0 0 3 16,0 0-8-16,0 0-15 0,0 0-21 15,0 0-15-15,0 0-5 0,0 0 6 0,0 0 6 16,0 0-2-16,0 4-1 0,0-4 2 16,7 4-1-16,-1-1 0 0,1 1-5 0,-1 3-8 15,7 4-6-15,1 0-13 0,5 0-5 0,7 7-11 16,-6-3-9-16,6 7-3 0,6-3-4 15,-6 6-2-15,7 1-1 0,-8-4 2 0,1 4-2 16,-6-1-4-16,-1-3 2 0,1 4-1 0,-6-5-6 16,5-2-1-16,-13-1-28 0,8 1-68 15,-8-5-103-15,6-3-148 0,-4 0-84 16,-8-3-30-16,6-5 51 16</inkml:trace>
  <inkml:trace contextRef="#ctx0" brushRef="#br0" timeOffset="239295.1447">15473 18163 88 0,'-6'0'283'16,"6"0"94"-16,0 0-31 0,0 0-91 0,-6 0-55 16,6 0-22-16,-6 0-7 0,6 0 1 0,-7 0-6 15,-6 4-11-15,6-1-8 0,-5 5-6 16,-2 3 14-16,2 0 13 0,-8-1-18 0,0 9-42 15,-5 0-32-15,5 2-23 0,-7 1-23 0,1 4-12 16,7-4-20-16,-1 4-64 0,8-4-100 16,-2-4-119-16,2 0-21 0,4-3-86 0,8-4-103 15,-6 0-10-15,6-4 9 0,0-3 93 16</inkml:trace>
  <inkml:trace contextRef="#ctx0" brushRef="#br0" timeOffset="239477.6541">15396 18255 186 0,'12'0'358'16,"2"0"107"-16,-1 0-87 0,0 0-80 0,-6-4-91 15,5 4-71-15,-6 0-47 0,8-3-33 0,-8 3-21 16,1 0-13-16,6 0-8 0,-6 0-4 16,-1 0-3-16,0 0-17 0,-6 3-40 0,8-3-65 15,-2 0-83-15,0 0-81 0,-6 0-37 16,6 0-30-16,1 0 32 0,-7 0 14 0</inkml:trace>
  <inkml:trace contextRef="#ctx0" brushRef="#br0" timeOffset="239739.7125">15637 18189 135 0,'6'0'246'0,"-6"-4"50"0,7 4-30 0,-7 0-71 16,6-4-54-16,1 4-26 0,0-3-17 15,-1 3 0-15,6-4-15 0,2 0-18 0,-1 4-18 16,0-3-14-16,6 3-11 0,-5 0-3 0,-2-4-3 16,2 4 4-16,5 4-4 0,-13-4 4 15,8 0 3-15,-2 3 5 0,-4 1 6 0,-2-4 5 16,0 4 4-16,1 3-4 0,-7-3-8 16,0-1-7-16,0 5-8 0,0-1-5 0,-7 1-1 15,1 3-5-15,0 0-2 0,-8-4-1 16,1 7-1-16,0-3-5 0,0 4-24 0,0-4-40 15,0 0-63-15,0 0-83 0,0-4-73 0,7 0-77 16,-1 1-39-16,0-5 13 0</inkml:trace>
  <inkml:trace contextRef="#ctx0" brushRef="#br0" timeOffset="240174.1874">15936 18083 217 0,'7'3'371'0,"-7"-3"97"16,6 0-84-16,-6 4-90 0,0-4-89 0,0 0-55 15,0 4-17-15,7-4-4 0,-7 3 3 16,0 1-4-16,0 0 0 0,0-1 38 0,0 5-7 16,0-1-26-16,6 0-31 0,-6 4-25 0,7 0-24 15,0 4-17-15,-1-1-10 0,0-3-10 16,8 4-2-16,-8 0-5 0,7 0-3 0,0-4-2 15,6 3-2-15,-5-3-2 0,5-4 3 0,-6 1 1 16,6-1-2-16,-5-3-2 0,5-4 2 16,1 3 2-16,-8-3-3 0,2-3-3 0,-1-1-4 15,0 0-1-15,0-3 2 0,-7-4 0 16,8 4 3-16,-8-4 0 0,0-4 1 0,-6 4 3 16,0-3-4-16,0 3 2 0,0-4 8 0,-6 0 2 15,0 4 10-15,-1-4 7 0,-6 4 1 0,0 1-2 16,0-1-5-16,-6 0-6 0,5 0-5 15,-5 3 0-15,6 1-7 0,-6 3 0 0,5 1-2 16,1-1-6-16,0 0-25 0,7 4-42 0,-7-4-66 16,6 4-100-16,0 0-98 0,7 0-26 15,-6 0-88-15,6 0-56 0,0 0 51 0,0 0 55 16,0 0 42-16</inkml:trace>
  <inkml:trace contextRef="#ctx0" brushRef="#br0" timeOffset="240450.337">16177 17844 96 0,'0'0'356'0,"0"0"170"0,0 0-18 0,0-3-75 16,0 3-93-16,0-4-65 0,0 4-5 0,0-4-2 16,0 1-50-16,6-1-50 0,2 1-45 0,-2-1-34 15,0 4-22-15,1-4-15 0,6 4-5 16,0-3-11-16,0 3-2 0,0-4-9 15,7 4-6-15,-1 0-8 0,1 0-2 0,0-4-3 16,-2 4-1-16,2 0-1 0,-7-3-3 0,1 3-1 16,-2 0 8-16,2 0 1 0,-2 0-4 15,-5 0-16-15,-1-4-33 0,1 4-48 0,-7 0-64 16,0 0-96-16,7 0-90 0,-7 0-2 0,0 0 10 16,0 0-7-16,0 0-18 0,-7 0 35 0,7 0 0 15,-7 0 56-15,1 0 33 0,-1 4-11 16</inkml:trace>
  <inkml:trace contextRef="#ctx0" brushRef="#br0" timeOffset="241431.9949">17252 16548 192 0,'6'-8'150'0,"1"1"28"0,0-4-29 0,-1 0-5 16,0 0-2-16,1 0 2 0,0 0 0 0,-1 0-7 16,-6 3-7-16,6-2-3 0,-6-1-6 15,7 0-5-15,-7 0-6 0,0 0-9 16,0 0-10-16,0 3-19 0,0-2-18 0,0-1-18 15,-7 3-11-15,7 1-8 0,-6 0-3 16,6-1 4-16,-6 4 17 0,-1 1 16 0,0-1 21 16,1 8 22-16,-7 3 31 0,6 4 55 15,-6 4 8-15,1 7-21 0,-2 3-23 0,2 8-24 16,4 4-22-16,-4 7-20 0,5 0-12 16,1 3-15-16,-1 5-10 0,7-1-11 15,0 4-7-15,0-4-4 0,7 1-8 0,-1-8-1 16,1 0-2-16,-1-8 0 0,8 1 0 0,-8-8-5 15,0-7-5-15,1 0-23 0,0-4-39 16,-1-3-85-16,-6-8-181 0,6 1-204 16,-6-5-67-16,0 1-56 0,-6-8 177 0,6 1 156 15,-6-5 132-15,-8-6 70 0,8-1 41 16,-8-7 28-16,2-11 13 0,-8 0 9 0,1-11-46 16,-7 0-96-16</inkml:trace>
  <inkml:trace contextRef="#ctx0" brushRef="#br0" timeOffset="241606.5136">16992 16727 150 0,'-14'-7'356'0,"8"3"162"15,0 0-41-15,-1 1-98 0,7 3-109 0,-7 0-44 16,7-4-9-16,0 4 32 0,0 0 2 16,7 0-41-16,-7 0-50 0,7 0-37 0,-1 0-29 15,0 0-31-15,8 0-18 0,-2 4-17 16,8-4-7-16,-1 3-9 0,7 1-5 16,1 0-13-16,-1-1-41 0,6 1-79 0,7 3-137 15,-6-3-155-15,-7 3-2 0,6-3-62 16,-6 0-28-16,1-1 56 15,-7 1 70-15,-2-1 38 16,-4-3 79-16</inkml:trace>
  <inkml:trace contextRef="#ctx0" brushRef="#br0" timeOffset="241761.4235">17590 16676 62 0,'7'-4'230'0,"0"1"47"0,-1-5-29 15,1 1-71-15,-1 0-74 0,-6-1-61 16,6 1-54-16,-6-1-68 0,0 5-74 0,0-5-48 16,0 1-41-16,0 3 3 0</inkml:trace>
  <inkml:trace contextRef="#ctx0" brushRef="#br0" timeOffset="242145.6604">17584 16368 237 0,'0'0'202'16,"0"-3"35"-16,0 3-3 0,0-4-31 16,0 0-17-16,0 4-1 0,0-3 35 15,0-1 17-15,0 0 0 0,0 1-19 0,0 3-45 16,0-4-45-16,0 0-28 0,0 4-19 16,0 0-24-16,0 0-17 0,-6 0-11 0,6 4-8 15,-6 0-6-15,-2 3-2 0,2 4-4 16,0 0-3-16,-1 3-7 0,0 1 4 0,1 3 0 15,-1 1-4-15,1-1-18 0,0 0-71 16,6 4-93-16,-7-3-93 0,7-5-151 16,0 1-108-16,0 0-21 0,0-5 48 15,0 1 198-15</inkml:trace>
  <inkml:trace contextRef="#ctx0" brushRef="#br0" timeOffset="242441.8323">17682 16610 48 0,'6'0'308'0,"-6"-4"142"0,7 4-22 16,0-4-70-16,-7 4-76 0,0-3-64 15,6 3-35-15,-6-4-16 0,0 4-7 16,0 4-13-16,-6-1 30 0,6 1-3 0,-7 7-15 15,0 0-28-15,1 4-26 0,-1 3-30 0,1 4-21 16,0 0-17 0,-2 7-14-16,8 0-7 0,0 8-6 0,8-4-2 0,-2 4-2 0,7-1-1 15,0-2-3 1,-6-5-10-16,11-4-32 0,-4 1-64 0,-1-8-136 0,0-3-178 0,0-4-67 16,0-3-118-1,6-5 50-15,-5 1 63 0,-1-8 85 0</inkml:trace>
  <inkml:trace contextRef="#ctx0" brushRef="#br0" timeOffset="242689.1255">17884 16749 150 0,'0'-18'400'0,"0"7"157"15,0 0-64-15,0 0-116 0,0 3-85 16,0 5-32-16,6 3 16 0,-6 0 3 0,7 3-50 16,-1 1-52-16,8 3-46 0,-8 4-31 0,6 0-27 15,2 4-22-15,5 0-15 0,-5 6-11 16,4 2-8-16,2-1-7 0,0 3-6 15,-1 1 0-15,1-4-14 0,0 4-41 0,-7-4-67 16,6-8-110-16,-6 5-139 0,1-8-69 16,-8-1-62-16,7-6-62 0,-7 0 70 15,7-4 95-15,-6-4 89 0,-1-3 94 0,0-8 45 16</inkml:trace>
  <inkml:trace contextRef="#ctx0" brushRef="#br0" timeOffset="242830.698">18209 16680 236 0,'-6'-15'396'0,"-7"4"83"0,6 4-82 0,-12 3-97 15,5 8-82-15,2 3-39 0,-8 4-29 16,7 4-32-16,-7 6-27 0,1 1-21 0,0 4-16 16,-8 4-15-16,1 6-14 0,0 1-9 15,1 6-9-15,-8-2-34 0,13-1-74 16,0-3-100-16,8-4-129 0,-2-7-120 0,8-8-23 16,12-4 15-16,-6-3 59 0</inkml:trace>
  <inkml:trace contextRef="#ctx0" brushRef="#br0" timeOffset="242996.4125">18215 16690 160 0,'8'-3'379'0,"4"6"111"0,-12 5-82 15,7-1-88-15,-7 4-56 0,7 7-2 16,-7 1-10-16,6 2-14 0,-6 9-15 16,0-1-53-16,-6 4-49 0,6 4-44 0,-7 3-24 15,7-3-19-15,-7 3-61 0,7 1-160 16,0-5-171-16,7 1-74 0,-7-8-100 15,7 0 19-15,-7-6 66 0,12-9 74 0,-5 1 54 16</inkml:trace>
  <inkml:trace contextRef="#ctx0" brushRef="#br0" timeOffset="243138.1875">18464 16980 171 0,'12'-15'412'0,"1"1"123"15,-6 3-75-15,6 0-112 0,-7 3-111 0,1 1-83 16,6 4-55-16,0-2-36 0,-7 2-23 15,14 3-16-15,-6-4-9 0,4 4-41 16,2 4-79-16,-1-4-107 0,7 0-102 0,1 3-61 16,5-3-42-16,7 5-3 0,1-5 43 15</inkml:trace>
  <inkml:trace contextRef="#ctx0" brushRef="#br0" timeOffset="243420.214">19701 16573 274 0,'0'-14'403'0,"-7"-8"70"16,7 0-76-16,-7 3-91 0,1-3-62 0,0 0-29 15,-8 4-26-15,14 3-37 0,-6-3-33 16,-7 7-10-16,7 4-12 0,-1 0 7 16,-6 3 27-16,1 8 15 0,-2 3 3 0,1 4 0 15,-7 7-9-15,8 8-11 0,-2 3-1 16,2 8 1-16,5 3-14 0,-6 11-13 0,6 4-15 15,1 7-21-15,6 8-17 0,0 0-13 16,0-4-11-16,6 0-9 16,1-8-3-16,-1-6-5 0,-6-5-22 0,7-7-54 0,-7-3-89 15,0-8-164-15,0-3-359 0,-7-8-197 16,1-3 33-16,-7-4 225 0,-7-4 170 0,0-3 95 16</inkml:trace>
  <inkml:trace contextRef="#ctx0" brushRef="#br0" timeOffset="243675.873">19101 16863 442 0,'0'-15'637'0,"-6"0"103"16,6 4-147-16,6 4-87 0,1 0-122 0,0 3-122 15,6 0-89-15,6 4-63 0,-6-3-41 16,13 6-24-16,-6-3-17 0,5 0-11 0,2 4-8 16,5 0-20-16,-6-1-46 0,7 1-79 15,-1 0-133-15,1-1-176 0,-1 1-34 16,2-4-77-16,-2 0 3 0,-6-4 143 0,6 1 135 15,-6-1 107-15,-6-3 58 0,6-4 36 16,1 0 23-16,-9-7 16 0,9-5 9 0,-7-2 8 16,6-8 4-16,-7-4-1 0,7-7 2 15,-6 0 3-15,-8 0-8 0,8 4-64 16</inkml:trace>
  <inkml:trace contextRef="#ctx0" brushRef="#br0" timeOffset="244705.4471">19890 16368 666 0,'0'-11'584'0,"0"0"83"0,0 4-149 15,0 3-89-15,0 0-91 0,0 1-89 0,0 6-70 16,0 1-53-16,-6 4-36 0,6-1-25 15,-8 4-25-15,8 0-13 0,-6 3-7 16,6 5-9-16,-6-1-20 0,6 4-64 0,-7 3-164 16,14 1-253-16,-7-4-100 0,6 4-99 15,0-1 145-15,-6-3 158 0,14 0 147 0,-8-3 91 16,7-1 53-16,0-7 33 0,0-3 20 0,7-1 14 16,-8-7 6-16,8 0 7 0,0-4 4 15,-7 1 3-15,-1-1 2 0,2 0 2 16,-8 1 2-16,1-1 28 0,-7 4 290 15,0 0 207-15,0 0 57 0,0 4-97 0,-7-4-134 16,1 3-39-16,0 1-44 0,-2 0-49 16,-4-1-49-16,6 5-40 0,-8 2-34 0,1 1-31 15,-7 4-21-15,8 0-17 16,-1 3-9-16,0 1-5 0,0-1-13 0,6 4-44 0,7 0-76 16,0 0-129-16,7 0-153 0,-1-1-31 15,1-2-40-15,6-8 0 0,6 4 135 16,-5-8 86-16,5 0 8 0,1-7 80 0,-2 0 52 15,2-3 36-15,-6-5 24 0,5-3 16 16,-6-3 12-16,-6 2 9 0,5-2 45 0,-5 3 174 16,0 4 146-16,-7-1 11 15,0 5-38-15,6-1-75 0,-6 0-54 0,0 4-8 0,-6 4 0 16,6 0-10-16,0 3 6 0,0 0 16 16,0 4-18-16,-7 0-31 0,7 1-32 15,7 2-29-15,-7-3-25 0,6 4-17 16,1-1-13-16,-1 1-13 0,7-4-4 0,0-4-3 15,1 4-2-15,-2-7-3 0,1-1-2 16,7-3 0-16,-8-3 0 0,2-1-2 0,-1-3 0 16,-6-4 2-16,5-4 0 0,-5 1 0 15,-7-5 3-15,0-3 3 0,-7 0-1 0,1 0-1 16,0-3-8-16,-8-1 0 0,-6 4 0 0,1 4-22 16,6 0-46-16,-6-1-107 0,5 4-179 0,2 4-109 15,-2 0-105-15,8 0-16 16,-7 4 158-16,13 0 144 0,-6 3 112 0,12-3 61 15,-6 0 39-15,7-4 22 0,5 3 12 16,2-6 8-16,-2-1 9 0,15 0 7 16,-1 4 2-16,0-4 2 0,0 8 64 0,0 3 334 15,0 1 188-15,0 3 42 0,0 3-126 16,0 5-48-16,-6-1-43 0,-7 4-56 0,7 0-52 16,-1 4-59-16,-6 7-45 15,0-4-33-15,0 8-37 0,0-1-29 0,-7 5-19 0,1 2-21 16,-7 5-15-16,0 4-9 0,0 2-11 15,-7 2-42-15,-5 2-85 0,-2-3-84 0,-5 0-150 16,-7 0-302-16,-7-4-232 0,-13-3 17 16,-5 0 282-16,-8-4 194 0,-13-1 161 0,-6-6 85 15,-7-4 49-15,0-7 28 16,-6-8 19-16,-6-3 13 0,-1-8 8 0,1 4 4 0,-1-3 6 16,7-5 4-16,0 5 2 0,-1-1 2 15,1 0 0-15,0 4 1 0,6 0 0 0,-6 4 1 16,0 0-2-16,7-1 2 15,5 1-1-15,8 0 0 0,6 3 2 0,6-3 0 16,7 3-1-16,6-3 1 0,0-1 0 0,14 1-1 16,-7 0 2-16,7-4 0 0,5 0 0 15,1 3 0-15,0-3-1 0,0 0 0 0,7 4 1 16,-1-4 1-16,0 0-1 16,1 3-1-16,6-3 1 0,-6 0 0 0,5 4-1 0,2-4 1 15,-8 0 0-15,7 0 0 0,-1 4-1 16,2-4 0-16,-2 0 1 0,2 0-1 0,-1 0 1 15,-1 0-1-15,2 0-1 0,-2 0 2 16,-5-4 0-16,6 4 0 0,-6 0 1 16,5-4-2-16,-5 1 1 0,6 3 0 0,0 0 0 15,-7 0 0-15,8-4 0 0,-2 4 0 16,1 0 0-16,0 0 1 0,0 0 0 16,1-3 0-16,4 3 0 0,-4 0 0 0,-8-4 0 15,7 4 1-15,0-4-15 0,0 4-55 16</inkml:trace>
  <inkml:trace contextRef="#ctx0" brushRef="#br0" timeOffset="244907.7302">17434 17379 251 0,'-20'-3'212'0,"1"-1"45"0,6 0-21 0,-6 1-64 16,5 3-56-16,2-4-28 0,5 4 9 0,1 0 26 16,-1 0 30-16,7 4 16 0,7-1 11 15,-1 5 18-15,13-1 40 0,1 0 51 0,13 4 36 16,13 0-41-16,12-4-61 0,20 4-61 0,20 0-44 16,19 0-32-16,19 0-29 0,8 0-17 15,0-3-12-15,12 2-9 0,-6-2-5 0,-8 0-6 16,-4-1-5-16,-8 0 1 15,-19 0-1-15,-7-3-2 0,-13 3-1 0,-20-3 6 16,-6-4-4-16,-6 4 1 0,-19-4 1 16,-8 0 0-16,-6 0-18 0,-13 0-95 0,-7 0-239 15,1-4-346-15,-14 4-114 0,1 0 69 16,-7 0 137-16,-6 0 132 0</inkml:trace>
  <inkml:trace contextRef="#ctx0" brushRef="#br0" timeOffset="245239.697">18209 17551 340 0,'-6'11'650'0,"-1"4"123"16,7-4-143-16,0 3-80 0,0-3-118 15,13 5-77-15,1 5-69 0,5 1-74 16,7 4-61-16,0-1-50 0,6 5-35 0,7-1-23 15,-6 1-13-15,7-5-6 0,-8 1-8 0,7-1-5 16,-7-2-5-16,1-1-4 0,-7-1-12 0,0 1-36 16,1-3-55-16,-9-5-79 0,-4 1-128 15,-1-4-205-15,-7 0-150 0,1-3-71 0,0-2 119 16,-1-2 181-16,-6 0 156 0,0-4 109 16,0 0 61-16,0-4 36 0,0-3 24 0,0-1 14 15,0-6 8-15,0-4 8 0,0-4 2 16,0-4-6-16,-6-7-29 0,-1-7-70 0</inkml:trace>
  <inkml:trace contextRef="#ctx0" brushRef="#br0" timeOffset="245372.7875">18626 17720 298 0,'-20'0'538'0,"-6"11"80"0,0-4-90 0,1 8-149 0,5-1-125 15,-6 5-33-15,0-1-11 0,-1 4-44 16,8 4-50-16,-7-1-37 0,0 1-31 0,0-4-16 16,7 4-13-16,-1-8-27 0,7 0-140 0,6-3-272 15,7 0-193-15,0-5-95 0,7 1 19 0,0-7 194 16</inkml:trace>
  <inkml:trace contextRef="#ctx0" brushRef="#br0" timeOffset="245947.2701">20808 17471 15 0,'0'0'246'0,"0"3"60"0,0-3-23 16,0 0-72-16,-7 0-67 0,7 4-50 0,0-4-34 16,7 0-24-16,-7 0-12 0,0 0-9 15,0 0-5-15,0 0-3 0,7 4 9 16,-7-4 12-16,0 0 8 0,0 0 19 0,0 4 20 16,6-4 15-16,-6 3 10 0,6-3 7 15,2 3-9-15,4 5-11 0,1-4-18 0,0 3-16 16,0 1-10-16,7-1-11 0,-1 4-8 15,1 0-4-15,6-4-6 0,-6 4-3 0,-1 0-3 16,1 0-2-16,-2-4-1 0,2 4-3 16,-6-4 1-16,-1-3 1 0,-1 3-3 0,2-2 1 15,-2-2 1-15,-5 1-1 16,6-1-1-16,0-3-2 0,0 0-29 0,0 0-96 16,1 0-99-16,-2 0-95 0,1-3-74 15,0 3-100-15,-6-4 45 0</inkml:trace>
  <inkml:trace contextRef="#ctx0" brushRef="#br0" timeOffset="246174.5869">20932 17775 70 0,'-20'15'309'16,"8"-1"180"-16,-2-3 56 0,8 0 67 0,6-4-66 15,-7 1 33-15,14-5-93 0,-1 1-113 16,8 0-102-16,-2-1-77 0,8-3-52 0,6 0-36 15,7 0-21-15,-8 0-20 0,15-3-17 0,-8 3-15 16,7-4-12-16,-6 4-7 0,5-4-7 0,-5 4-4 16,-7 0-15-16,0 0-62 0,1 0-79 15,-8 0-79-15,-6 0-120 0,7 0-206 16,-14 0-214-16,7 0-149 0,-13 0 12 0,6-3 352 16</inkml:trace>
  <inkml:trace contextRef="#ctx0" brushRef="#br0" timeOffset="246457.9603">21837 17570 309 0,'0'0'547'0,"6"3"82"15,1-3-96-15,0 0-153 0,-1 0-115 16,7-3-4-16,0 3-62 0,6 0-57 0,1 0-47 16,13 0-34-16,-1 0-25 0,1 0-11 15,-1 0-9-15,8 3-2 0,-15-3-15 16,8 0-50-16,-1 4-91 0,2 0-134 0,-9-4-79 16,-5 3-117-16,6-3-173 0,-13 4-88 15,7-4 254-15</inkml:trace>
  <inkml:trace contextRef="#ctx0" brushRef="#br0" timeOffset="246679.8695">22488 17049 268 0,'0'-7'607'0,"0"0"112"0,0 3-119 15,0 0-157-15,0 8-68 0,0 0-90 0,0 3-54 16,6 4-39-16,-6 8-30 0,8 3-22 15,-2 7-12-15,-6 4-10 16,6 7-18-16,1 4-20 0,-7 4-25 0,6 3-15 16,1 8-13-16,-7-1-10 0,0 1-6 15,6 3-8-15,1-7-31 0,-7 0-48 0,6-11-66 0,1 0-98 16,0-7-224-16,-1-5-240 0,0-2-107 16,1-8-21-16,-7-7 148 0,7-1 302 0</inkml:trace>
  <inkml:trace contextRef="#ctx0" brushRef="#br0" timeOffset="247153.5614">22709 17544 334 0,'0'-11'661'15,"0"4"119"-15,0 0-144 0,0 3-79 16,0 8-136-16,0-1-129 0,0 4-85 0,0 1-66 16,0 6-49-16,8 1-27 0,-8 3-22 15,0 0-13-15,6 1-4 0,-6-1-9 16,6 4-3-16,-6-3-4 0,0-5-1 0,6 5-6 15,-6-5 1-15,7-3-3 0,0 0-1 16,-7 0-14-16,6-4-22 0,-6 1-24 0,7-4-24 16,-1-1-29-16,1-3-32 0,-7-3-15 0,7-5 29 15,-1 1 35-15,0-4 34 0,1-4 31 16,0 0 34-16,-1-3 38 0,0 0 25 0,-6 3-12 16,7 1-4-16,-1 3 7 0,1 0 10 15,-7 4 1-15,7 2 0 0,-1 2 0 0,-6 3-8 16,6 0-3-16,1 3-6 0,0 2-10 15,-1-2-3-15,-6 4-9 0,6 1-7 16,1-1-8-16,0 0-2 0,-1 4-3 0,1-3-3 16,-1-1 1-16,0 4-1 0,8-4-4 15,-8-3-2-15,0 3 0 0,8-3 0 0,-1-1 5 16,-1-3-3-16,2 4-1 0,-2-4-1 16,2 0 0-16,-1 0 13 0,0 4 18 15,0-4 31-15,-1 0 24 0,-4 3 15 0,4 1-3 16,2 0-16-16,-8-1-18 0,7 1-19 15,-7 0-17-15,1 3-12 0,6-3-10 0,-7 3-54 16,8 1-66-16,-8-5-60 0,1 5-76 0,-1-1-144 16,-6 0-254-16,6 1-97 0,-6-1-105 15,0 4 34-15,-6-4 309 0</inkml:trace>
  <inkml:trace contextRef="#ctx0" brushRef="#br0" timeOffset="247408.2264">22299 17987 459 0,'-6'4'706'0,"-8"3"147"15,8 1-87-15,6-5-118 0,-6 1-192 16,0 3-144-16,6-3-94 0,0 3-66 0,6 4-45 16,0-4-31-16,0 4-19 0,2 1-8 15,4 2-9-15,-5-3-13 0,6 0-8 0,0 4-3 16,0-4-8-16,0 3 2 0,0-3-10 0,0 0-14 15,0 0-40-15,0 0-52 0,-6-3-48 16,5 2-62-16,-4-5-109 0,-2 2-231 0,0-3-180 16,-6-1-122-16,7 1 13 0,-1-4 256 0,-6 0 252 15</inkml:trace>
  <inkml:trace contextRef="#ctx0" brushRef="#br0" timeOffset="247569.1796">22475 18006 408 0,'-6'-4'660'0,"-7"0"121"15,0 1-153-15,-7 3-56 0,0 3-149 0,8 1-109 0,-8 3-76 16,7 4-57-16,-7 0-55 0,1 4-38 16,-1-1-29-16,0 5-21 0,-5-4-12 0,5 3-9 15,-6-3-4-15,6-1-27 0,1 1-60 0,-1-1-71 16,8 1-124-16,-2-4-256 0,8 0-186 0,0-3-135 16,-1-1-22-16,1 0 285 0,6-3 241 15</inkml:trace>
  <inkml:trace contextRef="#ctx0" brushRef="#br0" timeOffset="247746.7226">22352 18090 358 0,'19'4'682'0,"-6"-4"138"0,0 3-132 0,0-3-70 16,0-3-172-16,1 3-142 0,-2 0-107 16,1-4-73-16,7 4-45 0,0 0-29 0,-1 0-17 15,0 0-14-15,1 0-13 0,-1 0-18 0,-5 4-34 16,5-4-47-16,-6 3-63 0,0 1-120 0,1 0-197 15,-2-1-109-15,1 1-92 0,0 0-58 16,-6-4 48-16,-1 3 282 0</inkml:trace>
  <inkml:trace contextRef="#ctx0" brushRef="#br0" timeOffset="247944.7469">22794 18072 230 0,'0'0'600'0,"7"0"157"0,-7-4-109 0,7 4-133 0,-7 0-85 16,0 0-89-16,0 4-60 0,6-4-51 15,-6 3-44-15,0 5-36 0,0-1-17 0,0 0-9 16,0 4-5-16,-6 0 8 0,6 4-15 16,-14-1-24-16,8 1-29 0,0 0-13 0,-8-1-21 15,8 4-7-15,-7-2-15 0,6-2-42 16,0 1-61-16,1-4-63 0,0 0-43 0,0 0-47 16,-2-4-105-16,8 0-181 0,0 1-113 15,0-5-26-15,8 1-28 0,-2-4 55 0,-6 0 174 0</inkml:trace>
  <inkml:trace contextRef="#ctx0" brushRef="#br0" timeOffset="248241.5764">22853 18248 84 0,'20'-4'412'0,"-8"0"287"16,2 4 20-16,-1-3-164 0,-7 3-71 0,0 3-109 15,2-3-98-15,-2 0-68 0,0 4-46 0,0 0-29 16,-6-4-17-16,7 3-16 0,-7 1-19 0,7-1-15 16,-7-3-13-16,6 4-18 0,-6-4-10 15,13 4-9-15,-7-4-6 0,8 3-5 0,-2-3-2 16,2 4-2-16,-1-4-2 0,0 0 3 0,0-4 1 15,-1 4-2-15,2-3 3 0,-8-1-3 16,1-3 2-16,0 3-3 0,-1-3-4 16,-6 0 2-16,0-4 1 0,-6 0 3 0,-8 0-5 15,2-1 1-15,-2 5-2 0,-5-4 2 0,-1 0 1 16,0 4 3-16,8-1-7 0,-8 5-1 0,1-1-9 16,5 0-21-16,2 1-11 0,-2 3-28 15,8 0-44-15,0 3-79 0,-1-3-162 0,7 4-248 16,0-4-58-16,7 4-95 0,-1-4 20 0,0 3 196 15,8-3 230-15</inkml:trace>
  <inkml:trace contextRef="#ctx0" brushRef="#br0" timeOffset="248438.9845">23303 18035 394 0,'0'0'666'0,"0"3"138"0,0-3-130 0,0 0-65 16,0 0-161-16,6 0-125 0,-6 0-90 15,6 4-65-15,1-4-43 0,-1 0-32 0,8 0-28 16,-2 4-19-16,-5-4-15 0,12 3-7 16,-5-3-11-16,-1 0-3 0,-1 5-1 0,8-5-6 15,-6 0-13-15,5 0-38 0,-6 3-54 16,0-3-62-16,-1 3-97 0,2-3-188 0,-1 0-225 16,0 4-45-16,-7-4-58 0,-6 0 48 15,7 0 282-15</inkml:trace>
  <inkml:trace contextRef="#ctx0" brushRef="#br0" timeOffset="249457.9551">24364 17031 150 0,'6'-7'106'0,"-6"-1"41"0,7-3-10 15,0 0-13-15,-1 1 30 16,0-5 17-16,1 0 17 0,0 1 21 0,6-1 65 16,-7-4 55-16,0 1 25 0,1 0-44 0,0 3 14 15,-1 1-59-15,0-1-75 0,-6 0-62 16,8 4-49-16,-8 4-23 0,0 0-14 16,-8 3-6-16,2 1 0 0,-7 6 8 0,6 5 11 15,-12 2 8-15,6 9 14 0,-13 6 16 16,0 12 12-16,0 7 5 0,0 7 2 0,0 4-3 15,-1 8-4-15,9-5-4 0,4 1-4 16,8-1-15-16,-1-3-14 0,14-3-9 16,-1-5-12-16,8-3-15 0,-2-3-5 0,2-9-8 15,5-2-5-15,1-5-4 0,-2-3-2 16,2-3-3-16,0-5-16 0,-1-3-53 0,1 0-77 16,0-3-80-16,-1-1-101 0,-6-7-225 15,6 4-295-15,1-4-91 0,0-4-32 0,-7 0 333 16,7-3 260-16</inkml:trace>
  <inkml:trace contextRef="#ctx0" brushRef="#br0" timeOffset="249702.867">25015 17181 207 0,'6'0'566'0,"-6"0"161"16,0 7-91-16,-6-3-146 0,0 0-25 15,-1 4-78-15,1-1-82 0,-1 0-73 0,-6 4-51 16,1 4-33-16,-2-1-20 0,1 5-25 15,0-1-25-15,0 0-20 0,0 4-18 16,0 0-14-16,7 0-1 0,-1 0-7 0,0 4-9 16,7-4 1-16,0 0-6 0,7-1-33 15,0-2-51-15,5-1-71 0,2 1-97 0,-2-5-197 16,8-3-291-16,7 0-34 0,-2-3-60 16,1-5 72-16,6-6 299 0</inkml:trace>
  <inkml:trace contextRef="#ctx0" brushRef="#br0" timeOffset="249918.476">25270 17452 130 0,'6'-3'518'0,"-6"-1"231"16,0 4-67-16,0 0-164 0,0 4-42 16,0-1-77-16,0 5-66 0,-6-1-70 0,6 4-61 15,0-3-47-15,-8 3-28 0,8 0-18 16,0-4-25-16,0 7-12 0,8-3-18 0,-2 0-12 16,7 0-12-16,0 0-13 0,6 0-8 15,-5-3 1-15,5-1-4 0,7 0 3 0,-6-3-6 16,-1-1 1-16,1-3 2 0,-8 0-4 15,8 0-2-15,-7-3-10 0,-6-1-13 16,-1-3-29-16,1-4-34 0,-7 0-15 0,-7-4-28 16,1-3-31-16,-8 0-30 0,2 0-52 15,-2-1-108-15,2 1-185 0,-1 3-10 0,-1 0-85 16,8 4 8-16,0 0 42 0,-1 4 155 16</inkml:trace>
  <inkml:trace contextRef="#ctx0" brushRef="#br0" timeOffset="250218.3117">25607 17350 247 0,'14'4'229'0,"-1"-4"74"0,0 3 10 16,-13-3-15-16,7 4 23 0,-7 0-11 0,6-1-34 15,-12 1-35-15,6 3-27 0,0-3 7 16,-7 3-30-16,7 1-19 0,0-1-18 0,-6 4-15 16,12-4-5-16,-6 4-3 0,7-4-2 15,-1 4-1-15,7 4-6 0,6-4-11 16,1 0-13-16,6 4-4 0,7-4-9 0,-7 7-9 15,7-3-4-15,-1-1 2 0,-6 5-4 16,7-5 1-16,-14 1 5 0,1-1 7 0,0 1-9 16,-14-4-16-16,0 0-22 0,-6 4-4 15,0-4-5-15,-12 0-11 0,-2 0-4 0,1 0-8 16,-7-4-16-16,-6 4-38 0,0-4-54 16,1 1-74-16,-1-5-85 0,-1 1-113 0,1 0-309 15,0-4-263-15,7-4-107 0,-1 0 178 16,0-7 370-16</inkml:trace>
  <inkml:trace contextRef="#ctx0" brushRef="#br0" timeOffset="250411.7352">26246 17079 259 0,'14'25'623'16,"-8"1"129"-16,0 3-124 0,0-7-104 0,8 4-30 15,-8 3-65-15,7 1-65 0,1-1-75 16,-2 7-64-16,2-2-40 0,-2 2-17 0,8 4-32 15,-7 1-37-15,7 3-29 0,-1-4-27 16,-6 0-16-16,6 1-11 0,-5-5-24 16,5 1-58-16,-6-8-83 0,0-3-92 0,0-4-60 15,-6 0-165-15,5-8-266 0,2-3-73 0,-8-3-58 16,7-1 53-16,0-7 322 0</inkml:trace>
  <inkml:trace contextRef="#ctx0" brushRef="#br0" timeOffset="250605.5892">26741 17438 451 0,'-13'-30'668'16,"-13"12"116"-16,0 4-147 0,-7 6-65 0,1 12-146 16,-7 3-113-16,6 12-92 0,-6 2-62 15,0 9-44-15,6-1-32 0,-5 4-23 0,-1 4-19 16,6-1-13-16,-7 4-14 0,14-3-20 16,1-4-49-16,11 0-60 0,2-4-112 0,6-6-233 15,6-1-269-15,0-4-127 0,6-7-74 16,6 0 316-16,-5-8 265 0</inkml:trace>
  <inkml:trace contextRef="#ctx0" brushRef="#br0" timeOffset="250796.1501">26800 17522 423 0,'6'0'719'0,"-6"0"157"0,0 0-70 0,7-3-129 15,-7 3-193-15,6-4-147 0,7 0-110 16,1 4-79-16,5-3-47 0,13 3-30 0,1-4-24 15,6 4-19-15,6-4-8 0,8 8-4 16,6-4-10-16,-8 4-10 0,8-1-55 16,6 1-69-16,-7 3-69 0,-5 0-120 0,-1-3-279 15,-13 3-205-15,0-3-68 0,-13 0 39 16,-6-1 204-16,-7-3 259 0</inkml:trace>
  <inkml:trace contextRef="#ctx0" brushRef="#br0" timeOffset="251010.1911">27327 17247 553 0,'-26'11'635'0,"1"4"99"0,-2 3-156 0,1 0-13 15,14 8-89-15,-2 4-107 0,1 3-102 16,6 3-84-16,1 4-58 0,6 1-38 0,-7-1-26 16,7 0-22-16,0 1-16 0,0-5-7 15,0-3-5-15,7 0-26 0,-7-4-46 0,6 1-72 16,1-8-92-16,0 0-216 0,-1-8-316 15,0 1-143-15,2-4-82 0,-2-4 355 0,0 1 271 16</inkml:trace>
  <inkml:trace contextRef="#ctx0" brushRef="#br0" timeOffset="251635.3682">28259 17346 469 0,'0'0'619'0,"0"4"96"16,0-4-143-16,0 0-103 0,0 0-101 0,6 4-116 15,-6-4-85-15,13 3-58 0,-7 1-41 16,14 3-21-16,-7-3-17 0,7 3-12 16,0 1-7-16,-2-1-8 0,-4 0-15 0,5 4-6 15,-5-4-9-15,-8 1-9 0,0 3-8 0,0-4-10 16,-12 4-20-16,0-4-25 0,0 1-17 16,-14-1-11-16,-7 4 8 0,2-3 28 15,-8-1 29-15,0 4 49 0,1-4 70 0,-1 0 26 16,7 1 15-16,7-1 6 0,-1 0-5 15,8-3-5-15,-2 3 4 0,8 1 1 0,6-1-2 16,6 0-3-16,1 1-6 0,12-1-6 16,1 4-2-16,-1-4-5 0,7 5-2 0,0-2 5 15,7 5 6-15,-7 0 6 0,-6-1 1 16,6 5-1-16,-13-5 7 0,-1 4-5 16,-12 1-14-16,0-5-9 0,-6 1-9 0,-6 0-14 15,-8 0-11-15,-7-1-6 16,1-3-13-16,1 0-7 0,-7 0-3 0,-2-4-4 0,9 4-45 0,-8-7-68 15,7 3-86-15,6-3-62 0,0 0-142 16,1-4-338-16,6-4-216 0,0 4-99 0,7-4 280 16,-8-3 332-16</inkml:trace>
  <inkml:trace contextRef="#ctx0" brushRef="#br0" timeOffset="251846.0722">28740 17398 421 0,'39'18'656'0,"-5"4"132"15,-2-4-123-15,-13 4 18 0,7-3-84 16,0 3-107-16,-6 3-99 0,13 4-62 0,-8 4-67 16,1 4-59-16,7 0-40 0,-1 3-40 0,-5-4-30 15,-1 1-27-15,0 0-25 0,-6-4-16 16,-1 0-5-16,1-4-14 0,-8 0-46 0,2-3-84 16,-2-8-109-16,-5 1-126 0,0-9-144 15,-1 1-332-15,1-3-320 0,-7-5-51 0,6-3 396 16,-6 0 354-16</inkml:trace>
  <inkml:trace contextRef="#ctx0" brushRef="#br0" timeOffset="252005.2478">29385 17526 468 0,'-19'-15'669'16,"-7"8"117"-16,0 3-140 0,-7 8-58 0,1 3-112 16,6 8-101-16,-1-1-93 0,-5 8-76 0,6 0-44 15,0 0-12-15,-1 4-16 0,-11 3-36 16,5 4-32-16,-6 0-20 0,0-4-25 15,7 5-67-15,-2-9-96 0,15 1-92 0,0-1-113 16,6-3-240-16,13-4-248 0,0-2-120 16,6-2 11-16,7-7 372 0,0 1 231 0</inkml:trace>
  <inkml:trace contextRef="#ctx0" brushRef="#br0" timeOffset="252183.141">29385 17661 570 0,'6'8'754'0,"2"-5"104"16,-2 5-41-16,0-8-159 0,7 3-187 0,7 1-157 16,6 0-108-16,7-1-69 0,12 5-41 15,7-1-54-15,1 0-64 0,5 0-76 16,1 1-59-16,0-1-99 0,-14 0-199 0,1 1-308 16,-7-5-82-16,-13 1-70 0,-1-4 181 15,-11-4 324-15</inkml:trace>
  <inkml:trace contextRef="#ctx0" brushRef="#br0" timeOffset="252373.6329">29900 17486 466 0,'-26'3'633'15,"-7"5"100"-15,1 6-147 0,-1 4-49 16,7 4-75-16,0 8-108 0,7 6-103 0,-1 5-83 16,6 3-61-16,2 3-36 0,6-6-26 0,-1-1-17 15,0 0-11-15,7-7-5 0,-6-7-24 16,6 3-54-16,6-7-89 0,-6 0-185 0,7-7-341 15,0-1-123-15,-1-3-124 0,6-4 182 16,-4-2 333-16</inkml:trace>
  <inkml:trace contextRef="#ctx0" brushRef="#br0" timeOffset="252908.0042">31066 17229 170 0,'19'-7'308'16,"1"0"154"-16,6-9 47 0,-13 5 36 16,6-7-81-16,-6 0-37 0,1-4-69 0,-8-4-88 15,0 1-76-15,-6-1-45 0,0 0-32 0,0 4-28 16,-12-3-27-16,5 3-18 0,-13 4-15 15,7 3-11-15,-6 4-4 0,-7 3-8 16,0 1-4-16,-1 7 2 0,8 7 2 0,-7 1 2 16,13 3 11-16,0 4 11 0,0 3 9 15,6 4 11-15,1 3 15 0,12 1 13 16,1 4 10-16,0 3-6 0,12-4-4 16,-6 4 5-16,13-1-5 0,-7 2-9 15,1-5-9-15,0 0-17 0,-1-3-2 0,1-1-4 0,-7-2 5 16,-7-1 2-16,1-4-9 15,-7-4-6-15,-7 1-10 0,1-4-2 0,-13 0-2 16,5-4-7-16,-12 1-15 0,1-1-41 0,-2-3-55 16,-5-1-79-16,-1 1-69 0,7-4-76 0,0-4-219 15,0 1-281-15,13-5-66 0,0 1-14 16,6-8 223-16,14-3 300 0</inkml:trace>
  <inkml:trace contextRef="#ctx0" brushRef="#br0" timeOffset="253271.6024">31313 17167 147 0,'33'3'420'0,"-14"8"228"0,1 0 20 0,-14 1-136 0,0-1-60 16,2 3-72-16,-8 1-99 0,0-1-83 16,0 1-58-16,0 3-34 0,0-3-22 15,0 3-25-15,0-3-17 0,0 0-18 0,-8-1-13 16,8 1-11-16,8 0-5 0,-8-1-2 16,0-3-1-16,6-4-5 0,-6 4-7 15,6-3-18-15,-6-5-26 0,6 1-19 0,2 0-3 16,-2-4 12-16,0 0 9 0,7-4 6 15,-6 0 0-15,6-3-1 0,0-4 8 0,0-4 11 16,7 1 22-16,-7-4 17 0,7 3 15 16,-2 0 21-16,2 4 20 0,-1 0 15 0,-5 7 13 15,6 1 6-15,-8 3-2 0,1 0 6 16,1 3 14-16,-8 5-4 0,6-5-11 16,-4 5-14-16,-2-1-15 0,0 1-24 0,-6-1-16 15,7-3-18-15,-7 3-6 0,0-3-19 16,7 3-65-16,-7-3-100 0,6-1-108 0,-6 1-95 15,0-4-287-15,0 3-277 0,7-3-67 16,-7 0 77-16,6 0 383 0,-6-3 231 0</inkml:trace>
  <inkml:trace contextRef="#ctx0" brushRef="#br0" timeOffset="253433.1703">31899 17258 55 0,'27'-14'299'0,"-8"-1"133"0,-6 8-7 0,6 0-29 0,-5 3-7 15,-8 4-9-15,7 4-42 0,0-1-26 16,-6 4-80-16,-1 1-71 0,0-5-55 15,1 5-40-15,0-1-63 0,-1 0-170 0,-6 1-294 16,6-5-209-16,2 5-217 0,-8-5 185 16,0-3 303-16</inkml:trace>
  <inkml:trace contextRef="#ctx0" brushRef="#br0" timeOffset="253710.1187">32173 17108 498 0,'0'-7'649'16,"0"3"109"-16,-7 4-130 0,1 4 21 15,6 3-73-15,-7 8-104 0,7 3-106 0,-6 4-47 16,6 7-50-16,6 1-45 0,-6-1-50 0,7 8-46 16,-1-5-35-16,7 5-32 0,-6 0-18 15,6-1-18-15,0 1-24 0,0 0-57 0,0-4-79 16,-7-4-80-16,7 0-74 0,1-3-43 16,-8-8 2-16,7 1-44 0,-6-5-71 0,-1-3-36 15,0-3 68-15,8-5 104 0,-8 1 52 16,7-8 33-16,-7-3 46 0,8 0 54 15,5-8 49-15,-6-3 84 0,0 0 120 0,7-9 159 16,-7 2 101-16,-6-1 49 0,-1 1-50 16,-6-1-93-16,-6 0-88 0,-8 8-66 0,2 0-41 15,-15 7-31-15,1 3-27 0,-6 5-12 0,-7 3-12 16,-1 7-4-16,-5 0-5 0,-7 8-27 16,0 0-55-16,-7 3-90 0,-6 1-224 0,7 3-286 15,-7 3-162-15,-8-3-104 0,8 0 329 16,0 0 244-16</inkml:trace>
  <inkml:trace contextRef="#ctx0" brushRef="#br0" timeOffset="254001.5694">29737 17790 489 0,'-26'25'624'0,"26"1"100"16,7-8-148-16,25-3-79 0,20 3-67 0,20-4-73 16,19 2-76-16,13-2-53 0,13 1-43 15,7-4-25-15,0-4-10 0,-1 4 12 16,1-4-4-16,0 4-16 0,-13-3-18 0,-1-1-19 0,1 0-20 16,-7 4-24-16,-5-4-13 0,-8 1-19 15,0 0-13-15,-13-2-44 0,-7 6-92 16,1-5-136-16,-13 0-165 0,-14 1-311 0,-6-5-400 15,-7 1-68-15,-18 0 330 0,-8-8 378 0</inkml:trace>
  <inkml:trace contextRef="#ctx0" brushRef="#br0" timeOffset="254208.0878">30994 17951 505 0,'-13'18'695'0,"-7"4"126"16,14-4-103-16,-1-3-80 0,7 3-93 0,0 0-83 15,13 5-82-15,1-1-80 0,12 3-83 16,-1 1-65-16,9 3-38 0,4 1-29 0,8-1-30 16,-7 4-17-16,6-4-12 0,2 4-10 15,-2-4-5-15,-7 1 0 0,9-5-18 0,-15-3-38 16,1 0-67-16,-7-4-78 0,-7-6-98 16,-6-1-83-16,6-8-165 0,-11 1-321 0,-2-8-95 15,0 1-3-15,-6-5 183 0,0-3 358 0</inkml:trace>
  <inkml:trace contextRef="#ctx0" brushRef="#br0" timeOffset="254383.5481">31385 18196 192 0,'-27'-7'560'16,"1"3"162"-16,1 4-89 0,-1 4-177 15,-7 3-61-15,7 4-90 0,-6 0-71 0,-1 8-68 16,1-1-51-16,-1 4-42 0,-7 0-39 0,8 0-51 16,-1 4-88-16,7-5-170 0,0 1-223 15,7-3-70-15,-1-1-171 0,14-4-41 0,-1-3 301 16</inkml:trace>
  <inkml:trace contextRef="#ctx0" brushRef="#br0" timeOffset="254641.0955">32212 17716 550 0,'13'7'663'0,"-6"8"109"0,-1 0-134 0,-6 3-59 16,-6 1-104-16,6 3-103 0,-7-1-88 15,7 1-67-15,-7 4-28 0,1-1 21 0,0 5 0 16,-8-1-20-16,1 1-46 0,-6 6-40 0,0-3-36 16,-8 8-19-16,-5-1-16 0,-1 0-12 15,-13 4-7-15,8 0-3 0,-9 0-13 0,2 0-9 16,-1 4-3-16,-5-5-17 0,12-2-23 16,5-8-24-16,2-7-25 0,13-5-21 15,5-6-7-15,-4 0 7 0,10-4 10 16,2-8-24-16,0 5-10 0,-1-4-43 15,1-1-117-15,6-3-342 0,-14 0-301 16,8-3-161-16,0 3 362 0,-8-4 302 16</inkml:trace>
  <inkml:trace contextRef="#ctx0" brushRef="#br0" timeOffset="256372.1703">12667 14130 6 0,'0'7'55'16,"7"-7"6"-16,-7 4-5 0,6-4-6 15,1 3-5-15,-7-3 3 0,0 0-2 16,0 0-5-16,0 0-9 0,0 0-10 0,0 0-6 16,0 0-7-16,-7 4-2 0,1 0-5 15,-1 3 1-15,-6 0-4 0,-1 8-9 0,-4-1-14 16,-2 1-16-16,1 4-13 0,-8 3-5 15,1 0 4-15,-6-1-8 0,6 5-29 16</inkml:trace>
  <inkml:trace contextRef="#ctx0" brushRef="#br0" timeOffset="257236.7477">10440 16236 139 0,'-7'0'101'15,"1"4"55"-15,-1-4 8 0,0 0 12 16,1 0 22-16,-8 0-25 0,8 0-43 16,0 0-35-16,6 0-5 0,-6 0 16 0,6 0 38 15,0 0 49-15,0 4 34 0,6-1 8 16,0-3-11-16,0 0 13 0,14 0 18 0,0-3-44 15,13-1-45-15,-1-7-44 0,7 0-39 16,13-4-23-16,7-3-19 0,6-1-13 0,20 1-11 16,-1 0-3-16,7 0-5 0,7 3-3 15,-7 4-4-15,-12 4-1 0,-1 0-1 16,-20 7-19-16,-6 0-32 16,-13 0-57-16,-6 3-72 0,-1-3-96 0,-12 4-31 0,-6-1 13 0,-2-3-54 15,-12 4-110-15,0 0-45 0,-6-1 93 16,-8 5 144-16,2-5 91 0,-14 1 75 0,-7 3 30 15,-6-3 3-15,-13-4-17 16</inkml:trace>
  <inkml:trace contextRef="#ctx0" brushRef="#br0" timeOffset="257471.3815">10355 16408 324 0,'-27'26'509'0,"9"-8"79"15,-2-7-76-15,7 0-147 0,-1-4-123 0,8-2-83 16,6-2-26-16,6 1-27 0,1-1-9 15,6 1 4-15,7-4 13 0,5 0 1 16,2-4-18-16,5 1-19 0,8-1-14 0,5-4-14 16,1 1-17-16,6 0-9 0,6-1-8 15,1 1-3-15,6 0-3 0,0 3-1 16,0-3-1-16,-6 0-3 0,-1 3-11 0,-5 0-39 16,-8 1-103-16,-5-1-170 0,-8 4-136 15,-5-4-108-15,-2 1-167 0,-12 3 42 0,0-4 219 16</inkml:trace>
  <inkml:trace contextRef="#ctx0" brushRef="#br0" timeOffset="257772.7339">10863 15606 129 0,'6'-7'378'0,"-6"-1"122"15,-6 1-82-15,6 7-90 0,0 0-99 0,-6 7-61 16,6 4-28-16,-7 12-6 0,0 2 10 15,1 8 21-15,0 11 79 0,-2 4-5 16,2 7-45-16,-7 10-42 0,0 12-29 16,7 1-26-16,-7 2-19 0,-1 4-15 0,8-3-13 15,-7-8-11-15,0-11-5 0,7-3-7 16,-7-11-5-16,6-12 0 0,0-3-10 0,1-3-5 16,-7-1 0-16,6-7-1 0,1-4-4 15,6 0 0-15,-6-3-1 0,-1-4-14 0,7 0-12 16,0-3-13-16,-6 3-7 0,6-8-7 15,0 5-10-15,0-5-34 0,0 1-96 16,0-4-181-16,0 3-153 0,-7-3-188 0,7 0-114 16,0-3 207-16,0 3 251 0</inkml:trace>
  <inkml:trace contextRef="#ctx0" brushRef="#br0" timeOffset="262569.7177">6734 13012 20 0,'0'0'8'0,"0"0"3"0,0-3 1 15,0 3 3-15,0 0 2 0,-7-4-2 16,7 4-1-16,0 0-1 0,0-4-1 0,0 4 0 15,0 0 0-15,-7-3-2 0,7 3 0 16,0 0 0-16,-6-4 0 0,6 4 1 0,-6 0-3 16,6 0-2-16,0-4-2 0,-6 4 0 15,6-3 0-15,-8 3-1 0,8-4-1 16,-6 4 2-16,6 0-1 0,0-4-1 0,-6 4 0 16,6 0-2-16,-7-3 0 0,7 3 1 0,-6 0 1 15,6 0-1-15,-7 0 4 0,7-4 3 16,0 4 3-16,-7 0 0 0,7 0 3 15,-6 0 3-15,6-4 1 0,-6 4-2 0,6 0-3 16,0 0-1-16,0-3-2 0,-7 3-2 16,7 0-4-16,0-4 0 0,-7 4-3 0,7 0-1 15,0-4 0-15,0 4 0 0,0 0 0 16,-6 0 0-16,6-3 0 0,0 3 0 0,0 0 0 16,0 0 0-16,0 0 0 0,0 3 0 15,6-3 0-15,-6 0 0 0,0 4 2 0,7-4-1 16,0 0 1-16,-1 4-1 0,0-4-1 15,1 3 2-15,6-3 1 0,-6 4-2 0,5-4-1 16,2 0 0-16,5 4 0 0,-6-4 0 16,6 3 0-16,-5-3 2 0,6 4-1 0,-8 0-3 15,8-1 4-15,-1 1 0 0,1 0 7 16,0-1 4-16,-1 1 3 0,1 0 2 16,-1-4-2-16,1 0-1 0,0-4-2 0,6 4-1 15,-7-7-2-15,1 3 0 0,6-3-3 16,-7 3-3-16,7-3 0 0,-6-1-1 0,-1 5 0 15,7-5-2-15,-6 5-1 0,6-1 0 16,-7 0 0-16,1 1 2 0,6-1 1 16,0-3 2-16,0 7 3 0,7-7 0 0,-8 3 3 15,15 0 1-15,-8-4 0 0,7 2 0 16,-6-2 2-16,6 1-2 0,0 3 0 0,0-7-4 16,-6 7-1-16,5-3-3 0,-5 0 2 15,0 3 0-15,-1 0-2 0,1 1-1 0,-7-1 0 16,6 0 0-16,-6 4 0 15,7 0 0-15,-7-3-2 0,7 3-1 0,-1 0 2 0,1-4 2 16,-1 4 1-16,1-3 4 0,6-1 0 16,7 0-2-16,-8 1 3 0,2-1-2 15,5 0-2-15,-6-3 0 0,1 3 0 0,-8-3-1 16,7 3-2-16,-6 1 0 0,-1-1-4 16,-6 0 4-16,7 1-2 0,-7-5-1 15,0 8 1-15,-7-4-1 0,8 1 3 0,-8-1-3 16,8 4 0-16,-8-4 2 0,0 1 3 15,1-1 5-15,-1 4 8 0,-5-4 7 0,5 1 1 16,1-1 3-16,-8 0-1 0,2 4-7 16,-2-3-6-16,2-1-4 0,-8 0-3 15,7 4-3-15,-7-3 0 0,2 3-3 0,4-4-2 16,-6 4 0-16,2-3 1 0,-2 3 0 16,7-4-1-16,0 4 0 0,6-4 0 15,1 1 1-15,-1 3-1 0,1-4 0 0,6 0 0 16,0 1 0-16,1-1 0 0,-2 4 0 0,1-4 0 15,0 4 0-15,0-3 0 0,1-1 2 16,-1 4-1-16,-7 0-1 0,7-4 0 0,-6 4 0 16,-1 0 0-16,1 0 0 0,-7-3 0 15,6 3 0-15,1 0 0 0,-1 0 0 16,-6 0 0-16,6 0 1 0,1 0-1 0,-6 0 0 16,5 3 1-16,1-3-2 0,-1 0 1 15,1 0 1-15,-1 0-2 0,-6 4 1 16,7-4 0-16,-1 0 0 0,1 0 1 0,0 4-1 15,-1-4 1-15,0 0-1 0,1 0 0 0,6 0 0 16,-7 0 0-16,8 0 0 0,-1 0 0 16,6-4 0-16,1 4 0 0,-7 0 0 0,7-4 0 15,-7 4 0-15,6 0 0 0,-5-3 0 16,-2 3 0-16,-5 0 0 0,6-4 0 0,-7 4 0 16,1 0 0-16,-7-4 0 15,6 4 0-15,-5 0 0 0,-2 0 0 0,1 0 0 16,1 0 2-16,-8 0-1 0,6 0 1 15,2 0 1-15,-1 0-1 0,0 0 0 0,6 0 0 16,-5 0-1-16,-2-3 0 0,2 3 3 16,-1 0-3-16,0 0 0 0,0 0 3 0,-1 0-3 15,2 0 0-15,-8 0 3 16,1 0-2-16,-1 0 0 0,1 0 1 0,-1 0 1 0,1 0 0 16,-1 0 0-16,0 0 1 0,2 0 5 15,-2 0 2-15,-6 0 4 0,6 0 2 0,1 0 3 16,0 0 6-16,-1 0 5 15,-6 0 4-15,7 0 4 0,-1 0 2 0,-6 0 0 0,6 0 3 16,-6 0-2-16,7 0-4 0,-7 0 0 16,7 0-6-16,-7 0-9 0,0 0-8 15,6-4-2-15,-6 4-6 0,0 0-2 0,0 0-2 16,0 0 0-16,0-4-8 0,0 4-32 16,0 0-49-16,0-3-55 0,0 3-70 0,0 0-113 15,0 0-7-15,0 3 62 0</inkml:trace>
  <inkml:trace contextRef="#ctx0" brushRef="#br0" timeOffset="263205.9469">11658 11368 109 0,'25'-26'85'16,"-5"0"15"-16,6-3 2 0,0-4-16 15,1 0-22-15,-8 0-18 0,7 0-15 0,0 4-5 16,0-4-3-16,-7 7 3 0,1 1 4 15,-7 2 10-15,0 5-3 0,-7 3-10 16,1 4-8-16,-1 4-9 0,-6 0 0 0,-6 7-1 16,-1 3 1-16,-5 8 0 0,-8 4 4 15,-13 11 1-15,-5 11 1 0,-8 10 3 0,-7 19 2 16,-12 22 0-16,-6 15 2 0,-14 2 1 16,1-2 3-16,-15 0-1 0,2-4 1 15,-7 0-2-15,7 0 0 0,5 0-4 16,7-4 1-16,14-4 0 0,5-10-2 0,15-11-6 15,5-8-3-15,13-14-4 0,1-8-2 16,5-7-1-16,15-4 0 0,-1-10-3 0,0-1 1 16,13-4 0-16,-7-3 0 0,1-3-1 15,6-1 2-15,0-3 0 0,0-1 0 0,-7 1 0 16,7-4-2-16,0 4 1 0,-7-4-4 16,7 3-10-16,-6-3-14 0,6 4-22 0,0-4-28 15,-6 0-50-15,6 0-76 0,0 0-57 16,-7 0 13-16,7-4 72 0</inkml:trace>
  <inkml:trace contextRef="#ctx0" brushRef="#br0" timeOffset="263602.0012">10472 11803 155 0,'13'-7'88'0,"0"0"22"0,7-4-18 0,-1 4-21 16,1 3-15-16,6 4-6 0,-1 0 1 16,15 0 4-16,5 7 8 0,8 1 2 15,12 3-2-15,13 3-2 0,0 1-3 0,7 7-2 16,0 0-4-16,6 3-3 0,-7 5-4 16,-12 3-3-16,0-4-8 0,-1 4-7 0,1 4-5 15,0-4-3-15,-7 3-5 0,6 1-4 16,1 0-3-16,-7-1-2 0,-6-7 0 15,-8 1-1-15,-5-9 1 0,-7 2 3 0,-6-9-4 16,-7-3 1-16,-6 0 5 0,-8-3 29 16,-5-5 32-16,6 1 7 0,-13 0-8 0,0-1-15 15,0-3-17-15,0 4-10 0,-6-4-9 16,6 4-6-16,-7-4-1 0,0 0-4 16,1 0-2-16,0 0-1 0,6-4-14 0,-14 4-46 15,8 0-68-15,0-4-65 0,-8 4-126 16,8-3-146-16,-7 3 53 0</inkml:trace>
  <inkml:trace contextRef="#ctx0" brushRef="#br0" timeOffset="267649.4749">6923 9514 28 0,'-6'0'47'0,"6"0"13"0,-14 0-5 0,8 0-10 16,-1 0-6-16,-6 0 4 0,-6 0 5 15,5 0 0-15,2 0 4 0,-8-4 4 0,1 0 4 16,5 4 0-16,-6-3-4 0,8 3 12 15,-1-4 7-15,-1 4 1 0,2-3-6 0,-2-1-10 16,8 4-14-16,0-4-14 0,-1 4-13 16,1 0-5-16,-1 0-6 0,0-3-3 0,7 3-1 15,-6 0-1-15,6 3 0 0,0-3-2 16,0 0 0-16,0 0 0 0,0 4-1 0,0-4 1 16,0 0 1-16,0 4 1 0,0-4 0 15,6 3 2-15,1-3-1 0,0 4 0 16,-1-4 1-16,1 0 1 0,-1 0 0 0,0 0-1 15,8 0-1-15,-8 3-1 0,7-3-2 16,-6 0-1-16,6 0 0 0,-1 0 4 0,2 0 0 16,-1 4 0-16,0-4 0 0,6 0 2 15,1 0 1-15,-7 0 2 0,6 4 2 0,1-4 5 16,7 0-1-16,-9 0 2 0,9 0 1 16,-1 0 2-16,0 0 2 0,0 0 6 0,-1 0 7 15,8-4 8-15,-7 4 6 0,7-4 5 16,-1 1 9-16,2-1 13 0,5 1 0 0,6-1-13 15,7-3-12-15,13 3-8 16,0-3-13-16,6-1-8 0,2-3-6 0,4 4-4 16,-4-1-3-16,-2 5-4 0,0-5 0 0,-6 8-3 15,1 0 1-15,6 0 3 0,-1 0 1 16,1 4 7-16,6 0 11 0,7-4 6 16,-8 0 5-16,2 0-2 0,-8 0-1 0,8 0 1 15,6-8 0-15,5 5-2 0,15-8-2 16,-1 0 5-16,13-4 6 0,1 1 6 15,-8-5 8-15,-6 1 11 0,7-1-1 0,0-3-4 16,0 1 6-16,5 2-5 0,-5 5-14 0,-13-1-8 16,-7 8-11-16,-6-1-11 0,-20 5-7 15,-6 3-3-15,-7 0-2 0,-7 3 1 16,-6 1 1-16,-6 0 3 0,-7-4 9 16,0 3 7-16,-6-3 3 0,-1 0 4 15,-6 4 2-15,0-4 0 0,1 0-2 0,-2 0-2 16,-5 0-5-16,0 0-2 0,-1 0 10 15,0 0 17-15,1 0 15 0,-1 0 11 0,-6 0 4 16,7 0-3-16,-7 0-18 0,0 0-12 16,7 0-16-16,-7 0-6 0,0 0-10 15,0 0-4-15,0 0-3 0,6 0-1 0,-6 0-6 16,0-4 3-16,0 4-1 0,0 0-3 16,0 0-2-16,0 0 0 0,0 0 2 0,0-3-1 15,0 3 2-15,0 0 1 0,0-4-2 16,0 0-2-16,0 4 2 0,0-3-1 0,-6-1 5 15,6 4-2-15,0-4-4 0,-7 1-27 16,7 3-41-16,0-4-53 0,-7 4-135 16,7 4-204-16,-6-4-91 0,-7 7-195 0,7 4 12 15,-14 4 170-15,6-1 227 0</inkml:trace>
  <inkml:trace contextRef="#ctx0" brushRef="#br0" timeOffset="268135.7015">12354 7924 22 0,'14'-7'142'0,"-2"-4"44"16,1-4 4-16,1 0-14 15,-2 4-10-15,2-4-34 0,-8 4-40 0,0 0-32 0,-6 4-21 16,7 4-7-16,-14-1 8 0,-5 8 14 15,-2 6 14-15,-18 9 9 0,-20 14 20 16,-26 11 14-16,-14 25 0 0,-19 16 0 0,1 10 26 16,5 7 84-16,14-6 9 0,7-4-37 15,12-16-1-15,13-6-38 0,1-8-43 0,12-7-37 16,1-7-23-16,5-8-18 16,15-3-9-16,-1-5-8 0,0-6-2 0,12-4-7 0,2-3 4 15,-1-5-3-15,6-3 3 0,0-4 1 16,1 1 0-16,6-5 0 0,-6 1-13 15,6 0-64-15,0-4-124 0,0 0-113 0,0 0-33 16,0-8-163-16,0 1-96 0,0-4 36 16,0-7 122-16,6-4 139 0</inkml:trace>
  <inkml:trace contextRef="#ctx0" brushRef="#br0" timeOffset="268449.8979">11332 8202 5 0,'6'-18'157'0,"0"-1"37"16,-6 5-28-16,0 3-46 0,0 3-39 0,8 1-22 15,-2 4-19-15,-6 3-14 0,6 0-8 16,7 3-6-16,1 4-1 0,-2 1 6 16,8 6 8-16,6 8 8 0,7 4 12 0,6 7 14 15,7 7 11-15,11 5 5 0,22 9 9 16,6 1 4-16,0 0 1 0,5-3 9 0,-5-1 10 16,-6 0 48-16,-8-3 21 0,0-4-18 15,-12 0-24-15,0 0-29 0,-7-1-21 16,-7 2-18-16,1-1-16 0,-7-4-11 15,0 0-7-15,1-3-2 16,-14-4-5-16,-1-4-1 0,-5-7 4 0,0-4 10 0,-14-3 38 16,7-4 53-16,-7-7 12 0,-6 3-26 0,7-3-29 15,-7-4-28-15,0 0-18 0,0 0-12 0,0-4-8 16,0 0-22-16,0 1-39 0,-7 3-68 16,7-4-106-16,-6 1-84 0,6-1-14 15,-13 0-146-15,7 4-112 0,-8 0-29 0,-5 0 105 16</inkml:trace>
  <inkml:trace contextRef="#ctx0" brushRef="#br0" timeOffset="269782.552">5907 10928 58 0,'-6'-4'51'0,"-14"1"18"0,13-5-2 16,-6 5-5-16,6-1-7 0,1-3-9 15,-7 3-10-15,13-4-8 0,-7-3-3 16,7 0-5-16,0 0 5 0,0-3 5 16,0-4 6-16,7 3 2 0,-7-3 3 0,0 3-3 15,7 1 8-15,-7-5 0 0,6 8-3 16,-6-4-7-16,6 4-5 0,-6 0-5 0,0 4-9 16,0 0-4-16,0-4-5 0,7 7-1 0,-7-3-4 15,0 3-1-15,0 1 2 0,7-5 1 16,-7 5 5-16,6-1 2 0,1-3 6 15,-1-4 8-15,0 3 12 0,2-3 15 0,-2 0 11 16,0 4 14-16,0-1 16 0,1 1 35 16,-7 0 29-16,7-1-3 0,-1 1-19 15,-6 3-28-15,0 1-34 0,7-1-25 0,-7 1-17 16,0-1-14-16,6 0-7 0,-6 4-4 16,6-3-1-16,-6-1-2 0,8 4-1 0,-8-4-2 15,6 4-1-15,0-3 0 0,0 3 2 16,-6 0-1-16,8 0-1 0,-2-4 0 0,-6 4 1 15,6-4-1-15,1 4-1 0,-7 0-14 16,6 0-40-16,-6-3-68 0,7 3-90 16,0 0-132-16,-7 0-175 0,6 3 8 0,-6 1 205 15</inkml:trace>
  <inkml:trace contextRef="#ctx0" brushRef="#br0" timeOffset="270450.365">12758 10041 64 0,'6'4'36'0,"-6"-4"7"15,0 4-4-15,0-1-10 0,7-3-8 16,-7 0-8-16,7 0-5 0,-1 0-1 0,0 0-4 15,8 0-1-15,-1-3 1 0,0 3-2 16,6 0-1-16,1-4 2 0,-1 4-1 16,1 0 2-16,0-4 3 0,-1 4 4 0,-6 0 4 15,6-4 8-15,-5 4 6 0,-8 0 7 16,8-3 3-16,-8 3-6 0,0 0-7 16,0 0-9-16,1-3-4 0,0 3-6 15,-7 0-2-15,0 0-3 0,6 0 1 0,1 0-3 16,-7 0 3-16,6 0-2 0,0 0 0 0,2 0 0 15,-2 0 0-15,0 0 0 0,1 0 2 16,-1 0-1-16,1 0-1 0,-1 0 0 0,1 0 0 16,-1 3 2-16,1-3-1 0,0 0-1 15,-1 0 0-15,0 3 0 0,-6-3 0 16,7 0-4-16,0 4-9 0,-1-4-11 0,-6 4-16 16,6-4-26-16,-6 4-26 0,7-1-22 15</inkml:trace>
  <inkml:trace contextRef="#ctx0" brushRef="#br0" timeOffset="271748.8361">14132 10305 46 0,'-6'-4'61'0,"-7"-3"6"0,0-4-9 16,7 0-15-16,-8-4-5 0,1 1-9 16,0-1-7-16,7 1-9 0,-1-1-5 15,-5 4-3-15,4 0-1 0,2 0-1 0,0 0 0 16,6 3-2-16,-7 1 1 0,0 3 1 0,7 1-2 15,-6-1-3-15,6 0 2 0,-7 4 0 16,7-3 2-16,0 6-4 0,-6-3 2 16,6 4 0-16,0 0 0 0,-6 3 2 15,6-3-2-15,-7 7 0 0,7-4 0 0,-7 4 0 16,7-3 10-16,-6 3 8 0,6-4 2 16,-6-3-2-16,6 3-2 0,0-3-2 0,-7-1-2 15,7 1-2-15,0 0-2 0,0-4-2 16,-7 3-2-16,7-3 0 0,0 0-1 0,0 0-2 15,0-3 1-15,0 3-1 0,0-4 1 16,-6-3-1-16,6-1-1 0,0-3 0 16,0-3 0-16,0-1 0 0,0-7 0 0,0 0 0 15,0 0 0-15,0-4 0 0,0 1 0 0,0 2 2 16,-7 5-1-16,7 0 1 0,0 3-1 16,0 1-3-16,-6 3 4 0,6 0-2 0,0 3 0 15,0 1 0-15,0 0 2 0,0 3 1 16,0 1 4-16,0-1-1 0,-7 0 2 0,7 1 3 15,0-2 1-15,0 2 0 0,0-1-2 16,0 1-1-16,0-1 0 0,0 0-2 16,0 1 1-16,0-1-1 0,0 0-3 0,0 1 2 15,0-1-2-15,0 0-1 0,0 1 0 16,0-1 2-16,7 0 1 0,-7-3-2 0,0 3-1 16,0 1-2-16,0-1-1 0,6 0 2 15,-6 1-3-15,7-1 1 0,-1 1 0 16,1 3 0-16,6 0 0 0,-7 0 6 0,8 7 6 15,5 7 1-15,-6 8 6 0,6 8 1 16,1 7 2-16,0 10 0 0,-7 4 0 16,7 8-3-16,-8-4-2 0,8 4 1 0,-1-5 4 15,-5 1 0-15,5-7 0 0,-6-4-1 16,6-8-2-16,-5-3-3 0,-2-7-2 16,-5-4 0-16,6 0 0 0,-7-7 2 0,1-4-2 15,0 0 3-15,-7-4-3 0,6-3-2 0,-6 3-1 16,7-3-3-16,-7-1-2 0,6-3 0 15,-6 4-2-15,0-4 0 0,6 0-1 16,2 0-2-16,4-7 2 0,8-1-2 0,13-3 3 16,12-11-2-16,13-7-1 0,21-15 0 15,25-14 2-15,7-19-1 0,19-11 1 0,0-11-1 16,6 0-1-16,-5 4-1 0,-13 10-1 16,-14 12 1-16,-13 14 0 0,-20 8 0 15,-12 11 1-15,-7 4 0 0,-7 6-1 16,-12 1 2-16,-1 3-1 0,-5 4 0 0,-1 0 0 15,-13 0-1-15,0 4 0 0,0 7 0 16,-6 0 1-16,-1 0-1 0,-6 3 2 0,7 5 0 16,-7-5 0-16,0 5-2 0,6-1 0 15,-6 4-1-15,0-3 0 0,0 3 2 0,0 0 0 16,0 0 1-16,0 0-1 0,0 0-1 16,0 3-2-16,0-3 2 0,0 0-4 0,0 4-6 15,0-4-2-15,0 3-4 0,6-3-4 16,-6 4-9-16,0-4-17 0,0 4-21 0,7-4-27 15,-7 3-34-15,0-3-18 0,7 4-35 16,-1 0 28-16,0-1 47 0,1 1 30 16,0 0 3-16</inkml:trace>
  <inkml:trace contextRef="#ctx0" brushRef="#br0" timeOffset="273940.1945">7268 12060 6 0,'12'-15'19'0,"2"4"2"0,5-4-2 0,7-3-5 16,0 0-2-16,7-8-3 0,6 1-2 0,0-1-3 16,7-7-1-16,6 4-1 0,0-4-1 15,-7 0 1-15,8 3-2 0,-14 5-3 16,0-1-3-16,-7 8-6 0,-6 0-2 0,0 7-4 16,-6 0-5-16</inkml:trace>
  <inkml:trace contextRef="#ctx0" brushRef="#br0" timeOffset="274352.7268">8231 12064 8 0,'-32'73'8'0,"-7"11"-1"16,7 4-1-16,-7 4-2 0,-1-1-1 15,1-7-2-15,7 1-1 0,-1-5 1 16,13-6-1-16,1-5 0 0,-1-7 0 0,14-7 0 16,0-15 0-16,-1-3 0 0,0-11 0 15,7-8 0-15,0-3 0 0,0-4-4 16,0-4-7-16</inkml:trace>
  <inkml:trace contextRef="#ctx0" brushRef="#br0" timeOffset="274775.9038">7235 12891 16 0,'-12'-3'17'0,"-2"-1"1"0,1 0-6 0,6 1-4 16,-5-1-3-16,5 0 0 0,1 1-2 16,-8-1-1-16,8-3-1 0,-7-1 0 0,0 1 1 15,-7-4 2-15,7 0-2 0,-7-3 1 16,2-5-1-16,-2-3-1 0,1 0 1 0,-7-4-2 15,-1-3 2-15,-5-7-3 0,6-5-3 16,-7-3-3-16,7-7-2 0,0-8-4 0,0 1-7 16,-1-4-13-16</inkml:trace>
  <inkml:trace contextRef="#ctx0" brushRef="#br0" timeOffset="274947.0728">6460 11903 9 0,'-6'-19'6'0,"-1"1"0"16,1-1-4-16,-1 5-3 0,1-1-2 15,0-3-6-15</inkml:trace>
  <inkml:trace contextRef="#ctx0" brushRef="#br0" timeOffset="275201.0232">6590 11514 6 0,'-6'0'6'0,"0"0"1"0,-1 0-2 0,-6 0-1 15,7 0-3-15,-8 4 0 0,8-1 1 16,-7 1-2-16,0 0 0 0,-6 3 0 16,5 0 0-16,1 1 0 0,-6 3 0 0,0-4 0 15,5 4 0-15,-6-4 0 0,1 4 0 0,-1 0 0 16,1-3 0-16,0 3 0 0,-1-4 0 16,1 4-1-16,-8 0-5 0,8 0-5 15</inkml:trace>
  <inkml:trace contextRef="#ctx0" brushRef="#br0" timeOffset="275447.1262">5451 12027 8 0,'-33'18'4'0,"1"-3"3"0,-1 0 1 0,1-4 2 16,-1 3 3-16,1-7 1 0,5 1 2 15,1-1 0-15,0-3-1 0,6-1-5 0,1-3-3 16,6 0-3-16,0 0 0 0,0-3-1 15,6-1-2-15,7 0-1 0,-6 1 2 16,6-1-1-16,0 0-1 0,0 1 0 16,-6-1 0-16,6 1 0 0,6-5 0 0,-6 5-4 15,6-5-1-15,1 1-1 0,0-4-1 0,5 0 0 16,2-4 1-16,-1 0 0 0,6-3 0 16,0 4 0-16,1-8-2 0,-7 3-3 15,7-3-2-15,0 4-2 0,-1-1-2 0</inkml:trace>
  <inkml:trace contextRef="#ctx0" brushRef="#br0" timeOffset="277877.0799">5463 10507 12 0,'14'-15'6'0,"-1"0"2"0,0 0-1 16,0-3 1-16,0 0-2 0,6 0 0 0,1-8 0 16,-1 4 0-16,-5-8 0 0,6 1-1 15,-8 4 0-15,1-1 0 0,-6 4-3 0,-1 0 1 16,1 4-2-16,-7 7-1 0,0 0 0 16,0 3 0-16,-7 5 0 0,1-1 0 0,-1 4 0 15,0 4 0-15,1-1 0 0,0 1 0 0,0 3 0 16,-8 1 0-16,1-1 0 0,6 1-1 15,-6-1 2-15,7 0-1 0,-7 1 0 16,6-1 0-16,-5 0 0 0,5-3 0 0,-6 3 1 16,6 0 1-16,-6 1-3 0,7-1 0 15,-1-3 1-15,1 3 0 0,-8-3 1 0,8 3-2 16,0-3 2-16,-1-1 0 0,1 1-1 16,-1 0 0-16,-6-1 0 0,7 1 0 15,0-1 0-15,-2 1-1 0,-4-4 1 0,-2 4-1 16,8-1 1-16,-7-3 0 0,0 0 1 15,0 0 0-15,-7 0-1 0,7 0 0 0,-6-3-1 16,0-1 2-16,5 4-1 0,-5-4 0 0,-1 1 0 16,0-1 1-16,-6 1-1 0,7 3 1 15,-1-4-1-15,1 0 0 0,-7 1 0 16,6 3 0-16,0 0 1 0,2-4-1 0,-2 4 0 16,1-4 0-16,-7 4 0 0,6 0 0 15,7-3 0-15,-7 3 2 0,0-4 3 16,8 0 3-16,-8 4-2 0,7-3 0 0,-1-1-2 15,2 0 0-15,6 1-3 0,-8 3 1 16,8-4-1-16,-1 4 0 0,1-4 0 0,6 4-2 16,-6 0 1-16,-2-3 0 0,8 3 0 15,-6 0 0-15,0-4 1 0,6 4-1 16,-6 0 0-16,-1-4 0 0,7 4 1 0,-7 0 5 16,1-3 2-16,-1 3 2 0,7-4-1 15,-6 4 0-15,6-3 0 0,-7-1-2 0,0 0-1 16,7 1-2-16,-6 3-2 0,6-4 0 15,-6 0 0-15,6 1-1 0,-6-1-1 0,6 0 0 16,0 1 1-16,-8-1 1 0,8-3 0 16,-6 3 0-16,6-4 1 0,0 5 2 0,0-5-1 15,-6 5 2-15,6-5 0 0,0 5 0 16,-7-5 0-16,7 1 0 0,0 3 0 0,-6-3 0 16,6 4-2-16,0-5-1 0,0 5-1 15,-7-5 1-15,7 5 1 0,0-1 3 0,0-3 3 16,-7 3 2-16,7 0-2 0,0 1-1 15,0-1-2-15,0 0-3 0,-6 1 0 0,6-1-3 16,0 0 1-16,0 1-1 0,-6 3-1 16,6 0 0-16,0-4 0 0,-6 4 0 15,6 4 2-15,-8-4-1 0,8 0-1 0,-6 3 0 16,6-3 2-16,-6 4-1 16,6 0-1-16,-7-1 0 0,7 1 0 0,-7 0 0 0,7-1 0 15,0 1 0-15,0-4 0 16,0 4 2-16,0-4 1 0,0 0 2 0,0 3 1 15,0-3-2-15,0 0 1 0,7 0 1 16,0-3 0-16,-1-1 0 0,0-3 0 0,2-1 2 16,-2 1 0-16,0-8-1 0,7 5-1 15,-6-6-2-15,-1 2 0 0,1-1-1 0,-1-3-2 16,0 0 1-16,2-1 3 0,-2 5 1 16,0-4 6-16,-6 6 4 0,0-2-3 0,0 3-3 15,0 3-4-15,0 1-2 0,0 0-3 16,0-1-1-16,0 5 0 0,0 3 0 0,-6 0 2 15,0 3-1-15,6 1-1 0,-8 7-2 16,2-4 2-16,0 8 0 0,-1-4 0 0,7 3 0 16,-6 2 0-16,-1 2 0 0,7-4 0 15,-7 5 0-15,1-5 0 16,6 1 0-16,-6-1 0 0,6 1 0 0,0-3 0 0,-6-2 0 16,6 1 0-16,0-3 0 0,0-1 0 15,0 0 0-15,0-3 0 0,0 0 0 0,6-4 0 16,-6 0 0-16,0 0 2 0,6 0-2 15,-6-4 2-15,6 0 3 0,-6-3 3 0,7 3-2 16,-7-3 0-16,0 0 0 0,0-1 0 16,7 4-2-16,-7-2 0 0,0-2-1 15,0 4-2-15,0-3-1 0,0-1 0 0,-7 5 0 16,7-1 2-16,0 1-3 0,0 3 3 16,0-4-2-16,0 0 0 0,0 1 0 15,0 3-2-15,0-4 2 0,-7 0 0 0,7 1 0 16,0-1 0-16,0 4 0 0,0 0-2 15,-6 4 1-15,6-1 1 0,-6 8 0 0,-8 4-2 16,2 3 3-16,-2 8-1 0,1-4-2 0,1 4 4 16,-2-1-2-1,2-3 0-15,5-4 0 0,-6-3 0 0,6 0 2 0,1-4-1 0,6 0 1 16,-7-4 1-16,7-3-2 0,0 0-1 16,0-1 0-16,0-3 0 0,0-3 0 0,7-1 2 15,-7 0 1-15,6-3-2 0,1-4-1 16,-1-4 2-16,1 0-1 0,-7-3-1 15,7 0 0-15,-1 0 2 0,-6-4-1 16,0 3-1-16,0 1 0 0,0 3 0 0,0-3 0 16,0 7 0-16,-6-4 0 0,6 8 0 15,-7-4 0-15,7 4 0 0,-7 3 0 0,7-3 0 16,0 3 0-16,-6 0 0 0,6 4 0 16,0-3 0-16,0-1 2 0,-7 4-1 0,7 0-3 15,0-4 2-15,-6 4 0 0,6-3 0 16,0-1 0-16,-7 4 0 0,7-4 0 15,0 4 0-15,-6 0 0 0,6-3 0 0,-7 3 0 16,7-4 0-16,-6 4 0 16,6-3 0-16,-6 3 0 0,-2-4 0 0,8 4 0 0,-6-4 0 15,6 4 0-15,-6 0 0 0,-1-3 0 16,7 3 0-16,-6 0 0 0,-1-4 0 16,7 4 0-16,-6 0 0 0,-1-4-2 0,7 4-1 15,-6 0 2-15,6-3 1 0,-6 3-2 0,6 0 1 16,0 0 1-16,-8 0-2 0,8 0 3 15,0 0-1-15,0 0 0 0,-6 0 0 16,6 0 0-16,0 0-2 0,0 0 2 0,0 0 0 16,-6 0 0-16,6 0 0 0,0 0 0 15,0 3 0-15,0-3 0 0,-7 4-2 0,7 0 1 16,0-4 1-16,0 3 0 0,0 5-2 16,0-1 1-16,0 0 1 0,0 8 0 15,7 3 0-15,-7 8-2 0,6 3 1 0,-6 4 1 16,6 4 0-16,-6 6 0 0,8 5 0 15,-2 0-2-15,-6 7 1 0,6-4 1 0,7-3 2 16,-6-1-2-16,-1-3 0 0,1-3 0 16,-1-5 0-16,0-7 0 0,2-3 0 0,-2 0 0 15,0-8 2-15,7 0-1 0,-6-3-1 16,-1 0 0-16,1-1 0 0,6-3 2 16,-6 4-1-16,-1-4-1 0,7 0 2 0,-6 0-1 15,5-4-1-15,-5 4 2 0,6 0 1 16,-6-3 10-16,-1-5 19 0,0 5 7 0,2-5-2 15,4 1 2-15,-6-8 1 0,8-3-6 16,-1-4-7-16,-1-7-6 0,8-8-5 16,6-7-3-16,7-7-3 0,6-8-3 0,13-7-1 15,19-14-2-15,8-9 0 0,6-6-1 16,-1-11-2-16,1-4-1 0,0-3 1 16,0 3 1-16,-1 0 0 0,7 7-1 0,14 4-1 15,5-4 0-15,-5 5 1 0,5-1 1 0,-19 4-2 16,-6 7 0-16,-14 11 0 0,-12 11 0 15,-13 11 0-15,-7 11-1 0,-13 11 1 0,0 3 3 16,-13 5 2-16,-1 6 7 0,-4 1 11 16,-8 3 3-16,6 1-1 0,-6 3-5 0,0-4-5 15,0 4-6-15,6 0-2 0,-6 0-3 16,0 0 0-16,0 0-2 0,0 0-1 0,0 0-4 16,0 0 1-16,0 0 1 0,0 0 0 15,0 0-5-15,0 0-12 0,0 0-10 16,0 4-13-16,7-4-13 0,-7 3-24 15,0 1-28-15,6 3-34 0,-6 4-42 0,7 4 43 16,-1 7 49-16,1 0 25 0,-1-3 16 16,1-5 11-16,0-7 8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1-11-07T09:34:15.3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3100 7279 92 0,'0'4'92'0,"0"-1"47"0,0 1 9 16,0-4-22-16,0 3-30 0,0 1-20 16,0-4-21-16,0 4-19 0,6-4-12 15,-6 3-9-15,0-3-3 0,0 4 4 0,0-4 6 16,0 4 9-16,0-4 11 0,0 3 13 15,0-3 11-15,0 5 2 0,0-5 6 0,0 3 6 16,0-3 3-16,0 4 7 0,0-4 14 16,-6 3-1-16,6-3-6 0,0 0-12 15,0 4-14-15,0-4-9 0,-7 0-6 0,7 4-7 16,0-4-9-16,0 0-6 0,0 3-6 0,0-3-9 16,-7 0-7-16,7 0-3 0,0 4-1 15,0-4-2-15,0 0-1 0,0 0 2 0,0 0 5 16,0 4 8-16,0-4 4 0,-6 0 3 15,6 0-2-15,0 0 3 0,0 0 2 16,0 0 4-16,0 3 0 0,0-3 2 0,0 0 2 16,0 0 4-16,0 0 0 0,0 0-1 15,0 0 8-15,0 0 4 0,0 0-3 0,0 0-2 16,0 0 0-16,0 0 0 0,0 0 0 16,0 0 0-16,0 0 6 0,0 0-4 0,0 0-7 15,0 0-13-15,0-3-6 0,0 3-8 16,0 0 3-16,0 0-5 0,0-4-1 0,0 4-1 15,0-4 3-15,0 1 0 0,6-1 6 16,-6 0 2-16,0 1 7 0,0-1 1 16,0 1 3-16,0-2 4 0,0 2 1 0,0-1 4 15,0-3 0-15,0 3 4 0,0-3-8 16,-6 0-2-16,6-1-5 0,0 1-1 0,-6-4-4 16,6 4-2-16,0-4-6 0,-7 3-5 15,0 1-4-15,7-4-4 0,-6 4-4 0,0 3-1 16,-1-3-1-16,1 3-3 0,-1 1 2 15,0 3-2-15,-5 3 2 0,4 1 1 0,2 11 3 16,-6 3 6-16,5 7 7 0,-6 12 11 16,6 14 14-16,-5 12 10 0,4 14 3 0,-4 10-12 15,6 12-12-15,-1 19 4 0,0 6 15 16,1 0-9-16,6-3-13 16,0-7-5-16,0-15-7 0,0-8-10 0,6-10 3 0,1-7-1 15,-7-12-1-15,7-7-4 0,-7-7-8 16,6-8-25-16,0-7-46 0,-6-12-58 0,6-2-46 15,-6-8-47-15,0 0-96 0,0-7-165 16,0-1-40-16,0-6-141 0,0-5-50 0,-6-3 132 16,0-7 260-16</inkml:trace>
  <inkml:trace contextRef="#ctx0" brushRef="#br0" timeOffset="242.8981">2415 7990 252 0,'-6'7'618'0,"0"0"192"0,-1-3-116 0,7 3-75 16,-6-3-157-16,6-4-142 0,6 3-109 16,-6 1-72-16,13 0-36 0,-7-1-2 0,14 2 7 15,0-5 6-15,6 0 9 0,7 0 4 0,6 0-5 16,-1-5-18-16,9-2-26 0,4 3-26 16,8-3-17-16,-1 0-17 0,7 0-2 15,-6-1-37-15,6 1-63 0,0 3-84 0,-6-3-84 16,0 3-114-16,-7-3-170 0,0 3-221 15,-7-3-93-15,-6 0-86 0,1 0 304 0,-7-4 278 16</inkml:trace>
  <inkml:trace contextRef="#ctx0" brushRef="#br0" timeOffset="566.7962">3719 7568 249 0,'6'-3'652'0,"0"-1"163"16,-6 0-133-16,0 1-68 0,6-1-142 0,-6 0-129 16,0 4-90-16,0-3-48 15,0-1-36-15,0 4-25 0,0-4-29 0,-6 4-17 0,6-3-23 16,0 3-20-16,0 0-13 0,0 0-8 16,-6 0-6-16,0 3 1 0,6 5 1 0,-7 6 7 15,0 1 1-15,1 7 9 16,6 4-1-16,-7 7 2 0,1 11-9 0,6 4-6 15,0 3-8-15,0 7-1 0,0 8-6 16,0 0-5-16,6 0-11 0,-6 4 4 0,7-4 0 16,-1-4-4-16,1-7-1 0,0-7-1 0,-1-1 0 15,0-10-27-15,0 0-42 0,2-8-61 16,-8-4-73-16,6-6-54 0,0-5-52 16,1 1-103-16,-1-8-172 0,-6-3-135 0,14-4-113 15,-8-8-26-15,0-3 300 0,0-7 234 0</inkml:trace>
  <inkml:trace contextRef="#ctx0" brushRef="#br0" timeOffset="786.4367">4057 7682 388 0,'19'-11'722'0,"1"4"141"0,-14 3-94 16,8 4-88-16,-8 4-169 0,7 7-142 0,0 3-110 16,0 5-74-16,7 6-38 0,-1 5-24 15,1 3-7-15,6 3-8 0,0 4-16 16,0 5-19-16,7 2-19 0,-8 4-17 0,1 1-11 15,1 3-12-15,5 3 0 0,-6-3-6 0,0-11-23 16,-6-3-44-16,-1-5-61 0,1-10-78 16,-7-1-77-16,0-6-42 0,0-8-99 15,1-1-208-15,-2-6-149 0,-6-8-60 0,1-3 96 16,0-7 121-16,-1-5 253 0</inkml:trace>
  <inkml:trace contextRef="#ctx0" brushRef="#br0" timeOffset="941.0225">4578 7858 463 0,'-7'-40'754'15,"1"14"145"-15,-1 8-41 0,-5 7-167 0,-2 14-197 16,-5 8-153-16,-7 11-91 0,0 15-51 0,0 3-43 16,-7 12-24-16,-6 10-28 0,-7 11-22 15,-5 7-32-15,-2 9-16 0,-5-1-43 0,-1-1-67 16,7-6-69-16,7-4-70 0,6-11-62 16,5-11-89-16,9-8-188 0,11-10-270 0,8-15-111 15,0-7-9-15,12-15 328 0</inkml:trace>
  <inkml:trace contextRef="#ctx0" brushRef="#br0" timeOffset="1150.9507">4656 7616 502 0,'52'0'739'0,"1"11"129"16,-14 0-53-16,-1 4-139 0,-11 7-178 15,-1 11-150-15,0 11-115 0,-13 3-60 0,-1 4-55 0,-4 5-36 16,-8 2-17-16,-8 11-7 0,2 5-5 15,-7 7-16-15,-7-5-7 0,-6 2-27 16,7-9-69-16,-7-6-82 0,6-5-90 0,1-7-81 16,6-7-182-16,0-11-373 0,-1-15-158 15,8-7 32-15,0-7 397 0</inkml:trace>
  <inkml:trace contextRef="#ctx0" brushRef="#br0" timeOffset="1312.9223">5347 7777 600 0,'59'4'833'16,"-14"3"101"-16,-6-3 26 0,-13 0-232 16,0 3-235-16,-6 4-132 0,-1 0-144 0,-6 0-139 15,6 0-118-15,-5-4-90 0,-2 0-66 16,8-3-60-16,-7 0-127 0,-7-1-207 0,8 1-160 16,-8-4-82-16,0 4-18 0,1-4 241 15,0 3 254-15</inkml:trace>
  <inkml:trace contextRef="#ctx0" brushRef="#br0" timeOffset="1743.5175">5678 7986 466 0,'-6'18'835'0,"6"4"198"0,0-3 56 16,0-5-265-16,0 1-223 0,0-4-180 0,0 0-144 15,6-4-99-15,-6 1-61 0,8-5-41 16,4 5-31-16,-6-5-20 0,8 1-7 16,-8-4-6-16,7 3-4 0,1-3-2 0,4 4 3 15,-4-4-6-15,-1 0 1 16,7 4 0-16,-8-4 2 0,2 0-1 0,-2 0-7 0,2 0-2 15,-1 3 2-15,-7-3 6 0,8 0 0 16,-8 0-3-16,0 0 3 0,0 0-3 0,-6 0-1 16,7 0 0-16,0 0 0 0,-7 0 7 15,6 0 13-15,1 0 12 0,-7 0 19 16,6 0 16-16,0 0 12 0,-6 0 8 16,8 0 5-16,-8 0-8 0,6 0 4 0,0 0-8 15,-6 0-8-15,6 0-11 0,-6-3-10 0,8 3-14 16,-8 0-12-16,6 0-10 0,-6 0-3 15,6 0-8-15,-6 0-2 0,7-4 1 0,-7 4-2 16,6 0 0-16,-6 0 2 0,7 0-2 16,-7 0 3-16,0-4 8 0,7 4 12 0,-7 0 4 15,6 0 7-15,-6 0 4 0,0 0 4 16,6 0-9-16,-6 0-6 0,0 0-5 0,6-3-9 16,-6 3-9-16,0 0 3 0,0 0-2 15,8 0-1-15,-8 0-6 0,0-4-6 16,0 4-3-16,6 0-39 0,-6 0-74 15,0 0-108-15,0-3-116 0,0 3-126 0,6 0-175 16,-6 0-258-16,7-4-432 0,-7 0-39 16,0 1 471-16,7-1 365 0</inkml:trace>
  <inkml:trace contextRef="#ctx0" brushRef="#br0" timeOffset="2192.4246">7600 6920 225 0,'0'-11'651'0,"-6"0"159"16,6 0-128-16,-14-4-83 0,8-3-137 0,-8 3-146 16,-5-3-107-16,6 3-72 0,-6 1-47 15,5 3-33-15,-5 4-17 0,0-1 1 0,-1 8 9 16,7 8 23-16,-7 3 26 0,-5 14 22 15,5 15 24-15,0 16 20 0,1 13 0 16,-1 15-14-16,-6 22-17 0,7 15-16 0,-1 4-22 16,0-4-24-16,8-4-18 0,-8-7-16 15,14-8-15-15,-7-6-12 0,6-8-8 0,0-8-9 16,7-6-36-16,0-16-62 0,0-7-76 0,7-6-87 16,0-16-87-1,-1-4-76-15,1-10-186 0,-1-4-269 0,-6-7-106 0,0-4 59 16,0-8 377-16</inkml:trace>
  <inkml:trace contextRef="#ctx0" brushRef="#br0" timeOffset="2388.1878">6479 7931 735 0,'-25'4'1011'0,"5"3"289"0,8-3-134 0,4-1-221 16,2 1-320-16,0-4-240 0,6 7-151 0,6-3-89 15,0 0-56-15,8 3-40 0,5 0-15 16,7 1-17-16,7-1-11 0,-1 0-30 0,14-3-58 15,6 0-76-15,14-4-87 0,-1-4-94 16,12 0-97-16,8-3-120 0,19-4-150 16,-6-4-308-16,0-3-37 0,-7 0 47 0,-7 0 418 15,-5-1 254-15</inkml:trace>
  <inkml:trace contextRef="#ctx0" brushRef="#br0" timeOffset="2577.8486">7860 7587 631 0,'-12'7'843'0,"-2"7"110"0,1 2 10 16,-13 2-242-16,0 4-222 0,-7 11-137 0,-5 7-121 16,-1 8-81-16,-1 6-49 0,-5 13-21 15,6 2-16-15,7 1-17 0,-1-1-21 0,7-3-18 16,0-3-8-16,12-5-33 0,8-3-55 16,0-11-68-16,6-4-73 0,12-6-81 15,2-13-52-15,5-6-99 0,1-4-192 0,6-11-135 16,6-7-75-16,1-4 25 0,-1-11 254 15,1-4 242-15</inkml:trace>
  <inkml:trace contextRef="#ctx0" brushRef="#br0" timeOffset="2856.9013">7874 8041 658 0,'0'8'745'16,"6"6"83"-16,-12 4-31 0,6 4-158 16,-14 7-180-16,8 4-149 0,0 8-106 0,-1-4-65 15,7-1-32-15,-7-3-19 0,14-3-8 16,-7-1-4-16,7-4 7 0,-1-3 1 0,0-3-10 15,8-9-2-15,-2 1-11 0,8-6-15 16,-1-5-10-16,1-8-10 0,6-3-8 0,1-4-6 16,-1-7-1-16,-1-3-4 0,1-8 5 15,0-4-1-15,-6 0 0 0,-7-3-4 0,0 0-2 16,-13-4 4-16,0 7 4 0,0 1 4 16,-13 3 6-16,0 7 1 0,-7 4-6 15,0 4-6-15,-5 7-8 0,-1 0 2 0,0 3-38 16,0 5-89-16,-1 3-112 0,9 0-148 15,-2-4-156-15,7 4-269 0,-1 0-216 0,8-3-46 16,6-5 240-16,0 1 356 0</inkml:trace>
  <inkml:trace contextRef="#ctx0" brushRef="#br0" timeOffset="3042.3933">8440 7550 526 0,'39'26'762'0,"-7"6"132"0,-12-5-5 16,-7 5-143-16,-6 1-187 0,-7 4-151 0,0 7-115 15,0 3-95-15,0 5-65 0,-7 3-53 16,1 0-23-16,-1 0-21 0,1 0-31 0,0-4-53 16,-2 0-74-16,-4-3-89 0,5-4-105 15,-6 0-134-15,7-11-332 0,-1-4-268 0,-6-7-70 16,0-7 354-16,7-8 331 0</inkml:trace>
  <inkml:trace contextRef="#ctx0" brushRef="#br0" timeOffset="3239.8659">8655 7891 709 0,'46'-15'831'0,"-1"4"91"0,-12 4-2 16,-7 3-229-16,6 4-221 0,1 0-126 0,6 4-106 15,1-4-85-15,5 3-59 16,7-3-66-16,-1-3-68 0,8-1-64 0,0-3-67 0,0-1-57 16,-1 1-45-16,-5-4-101 0,-2 0-172 15,-5-3-214-15,-7-1-138 0,-6-3-18 0,-14-5 355 16,-6-2 253-16</inkml:trace>
  <inkml:trace contextRef="#ctx0" brushRef="#br0" timeOffset="3363.5371">9320 7360 586 0,'-40'-4'820'0,"1"11"100"0,7 8 38 0,-1 11-215 0,1 14-202 0,-1 11-114 16,7 11-124-16,6 8-102 0,1 0-74 16,5-1-45-16,8 4-28 0,6-6-16 15,0-2-15-15,0 2-12 0,6-5-31 0,2 0-70 16,11-3-93-16,1-8-98 0,6-7-101 15,6-4-118-15,13-7-315 0,-6-15-205 16,7-10-87-16,7-5 381 0,4-10 310 0</inkml:trace>
  <inkml:trace contextRef="#ctx0" brushRef="#br0" timeOffset="3639.2066">10596 7107 675 0,'0'-29'894'0,"0"7"164"0,-13-4-45 0,0 7-259 0,-6 1-188 16,5 7-180-16,-5 4-137 0,-7 7-99 15,6 4-64-15,7 6-34 0,-6 5-18 0,-1 11-13 16,1 7 3-16,-1 11 14 0,0 14 15 16,7 8 17-16,1 15 4 0,4 14 4 0,2 1-6 15,6 3-4-15,0-4-15 0,0-7-15 16,6-4-13-16,2-4-9 0,-2-7-8 0,0 1-62 15,1-8-4-15,-1-4 12 0,1-3-46 16,0-8-76-16,-7-14-68 0,0-12-62 0,6-3-108 16,-12-11-185-16,6-3-350 0,-7-5-199 15,0-6-24-15,-6-5 476 0,-7-6 306 16</inkml:trace>
  <inkml:trace contextRef="#ctx0" brushRef="#br0" timeOffset="4144.459">9762 7759 637 0,'-12'0'921'0,"4"0"202"0,2 4-50 0,6-4-266 16,-6 0-208-16,6 0-193 0,6 0-141 16,0 3-100-16,2 1-60 0,-2 0-37 15,7-4-18-15,6 3-16 0,0 1-3 0,8-4-1 16,-1 4-4-16,0-4 0 0,13 0-4 16,1 0-8-16,5 0-6 0,-7 0-2 0,9 0-4 15,-2 0-5-15,1 3 2 0,-7-3 1 16,-7 4 0-16,1-4 4 0,-7 4-3 0,0-4 5 15,-7 0 3-15,-5 3 4 0,-2-3-1 0,2 0-5 16,-8 0-12-16,0 0-20 0,1 0-10 16,-7 0-7-16,7 0 8 0,-7 0 13 15,0-3 8-15,0 3 9 0,0 0 12 0,0-4 5 16,0 4 4-16,0-4-1 0,-7 4-8 16,7-3-5-16,0 3-5 0,0-4-2 0,0 4-14 15,0-4-11-15,-7 4-11 0,7-3-13 16,0 3-12-16,0-4 1 0,0 4 5 15,0-4 10-15,0 4 2 0,0 0 5 0,0-3 5 16,-6 3 4-16,6 0 2 0,0-4 4 16,0 4 8-16,0 0 7 0,0-4 8 15,0 4-5-15,6 0 6 0,-6 0 2 0,0 0 1 16,0-3-3-16,0 3 2 0,0 0 1 0,0 0 6 16,7 0 6-16,-7 0 9 0,0 0 13 15,0 0 7-15,0 0-1 0,7 0-7 0,-7 0-8 16,0 0-7-16,0 3-6 0,6-3-1 15,-6 0-37-15,0 0-53 0,7 0-60 16,-7 0-81-16,6 0-90 0,-6 0-101 0,6 0-152 16,-6-3-287-16,7 3-144 0,-7-4-23 15,7 4 321-15,-7-3 294 0</inkml:trace>
  <inkml:trace contextRef="#ctx0" brushRef="#br0" timeOffset="4441.4017">10889 6884 648 0,'7'0'884'0,"-7"-5"158"0,6 2-20 16,-12-1-263-16,6 4-197 0,-7-3-170 0,7 3-139 15,-7 3-88-15,1 1-63 0,-1 4-38 16,1 6-27-16,0 4-15 0,-1 1-14 0,0 6-19 16,-5 4-29-16,-2 4-40 0,8 4-46 15,-7 0-63-15,0-1-74 0,6 1-81 0,1 0-59 16,-8-1-136-16,14-3-265 0,-6-4-56 16,0-6-69-16,-1-1 238 0,7-4 297 15</inkml:trace>
  <inkml:trace contextRef="#ctx0" brushRef="#br0" timeOffset="5606.2578">11176 7770 143 0,'0'0'78'16,"6"4"24"-16,-6-4 0 0,6 0-8 15,-6 0-2-15,0 0-2 0,8 0 27 0,-8 0 15 16,6 0 19-16,-6-4 36 0,6 4 35 16,-6 0 45-16,0 0 16 0,6 0-23 15,-6-4-36-15,0 4-40 0,7 0-11 0,-7 0-30 16,0 0-45-16,7 0-33 0,-7 0-19 0,0 0-18 16,0-3-3-16,6 3 8 0,-6 0 15 15,0 0 8-15,0 0 2 0,0 0-6 16,7 0-5-16,-7 0-7 0,0 0-6 0,0 0-2 15,0 0-5-15,6-4-4 0,-6 4-7 16,0 0-6-16,0 0 1 0,0 0 4 0,6 0 8 16,-6-4 12-16,0 4 5 0,0 0 9 15,0 0 4-15,0 0 5 0,8 0 4 0,-8-3-1 16,0 3-1-16,0 0-3 0,0 0-6 16,0 0-4-16,0 0-7 0,0-4-6 15,0 4-4-15,0 0-4 0,0 0-7 0,0 0 1 16,0 0-8-16,0-3-8 0,0 3 0 15,6 0 0-15,-6 0 0 0,0 0 2 0,0 0-4 16,0-5-1-16,0 5 2 0,0 0 1 16,0 0-2-16,0 0-2 0,0 0 2 0,0 0-3 15,0 0 1-15,0 0 0 0,0 0 2 16,0 0 1-16,0 0-2 0,0 0-3 0,0 0-1 16,0 0 2-16,0 0 6 0,0-3-1 15,0 3-2-15,0 0-2 0,0 0 0 16,0 0 0-16,0 0 2 0,0 0 5 0,0 0 8 15,0 0 1-15,0 0 0 0,0 0 0 0,0 0 0 16,0 0-2-16,0 0-5 0,-6-4 2 16,6 4-7-16,0 0 2 0,0 0-1 15,0-4-6-15,0 4 4 0,0 0 1 0,-8-3-3 16,8 3 1-16,0 0-1 0,0-4-1 16,0 4-2-16,-6-4 4 0,6 4-2 0,0-3 6 15,0 3-2-15,-6-4 4 0,6 1 4 16,0-1 2-16,-7 4 17 0,7-4 9 0,0 1 4 15,-6-1-3-15,6 4-7 0,-7-4-6 16,7 4 12-16,-7 0 9 0,1 0 24 16,-6 8 29-16,-2 3 22 0,1 7 3 15,-7 8-1-15,1 3-11 0,-7 11-6 0,6 4-13 16,-6 4-21-16,6 7-20 0,1-1-20 16,6 2-10-16,0-2-10 0,7-6-3 15,0-4-2-15,6-7-36 0,12-4-69 0,-6-4-87 16,14-10-98-16,-1-1-118 0,1-11-116 0,13-3-192 15,-1-12-276-15,7-2-39 0,-5-5 63 16,4-11 397-16,-5-3 235 0</inkml:trace>
  <inkml:trace contextRef="#ctx0" brushRef="#br0" timeOffset="5907.8228">11443 7876 469 0,'0'-7'817'16,"0"3"141"-16,0 8 15 0,-7-1-222 15,0 5-232-15,-5 7-135 0,4 3-109 0,-4 8-90 16,6 3-59-16,-1 4-24 0,0-1-2 15,1 2-3-15,6 2-9 0,0-3-1 0,6 1-8 16,1-2-13-16,6-6-11 0,7-1-10 16,-1-6-10-16,1-1-10 0,12-11-10 15,-6 1-13-15,13-8-18 0,0-8-12 0,1-6-16 16,-1-1-6-16,-1-7-1 0,-5-3 1 16,-1-5 13-16,-5-3 8 0,-8 0 9 0,-12-3 8 15,-1-1 11-15,-6 0 10 0,-6 4 14 16,-14 0 8-16,1 4 3 0,-7 7 8 15,0 4-8-15,-7 3-7 0,1 4-11 0,-1 7-8 16,0 1-5-16,1-1-18 0,-1 8-44 0,1-4-64 16,6 3-88-16,6 1-89 0,1 0-63 15,5-1-18-15,8-3-80 0,6 0-202 0,0 0-139 16,6-3-60-16,8-5 42 16,-1-3 251-16,-1-3 237 0</inkml:trace>
  <inkml:trace contextRef="#ctx0" brushRef="#br0" timeOffset="6286.8472">11885 7488 411 0,'46'-18'711'0,"-7"6"147"16,-12 5-82-16,-2 3-92 0,-5 8-157 0,-8 3-127 16,2 8-99-16,-2 4-53 0,2 6-56 15,-8 4-28-15,1 8-19 0,-1 4-11 0,1 2-2 16,0 8-1-16,-7 1-11 0,0 6-16 16,-7 9-17-16,0 6-18 0,1 0-19 15,-1 4-13-15,-6 0-12 0,0-4-6 0,7-10-6 16,-8-12-9-16,8-7-2 0,0-12-2 0,6-2 0 15,-7-8 3-15,7-4-2 0,0-7 3 16,0 0 4-16,0-4-5 0,0-3 5 0,0 0-3 16,7-4-3-16,-7 0 6 0,0 0 4 15,0 0 8-15,6-4 11 0,-6 4 5 0,0 0 3 16,0-4-9-16,0 1-14 0,0-1 0 16,0-3-11-16,0 0-3 0,-6 3 2 15,6-3 1-15,0-1-4 0,-7 1 0 0,7 3-1 16,-6-3 0-16,6 3-3 0,0 1-5 15,0-1 2-15,-7 4 4 0,7-4 2 0,0 1-4 16,0-1-21-16,0 4-40 16,0-3-57-16,0 3-58 0,-7-4-66 0,7 0-83 15,0 4-114-15,0-3-141 0,0-2-314 0,0 5-208 16,0-7-56-16,0 3 450 0,0-3 296 16</inkml:trace>
  <inkml:trace contextRef="#ctx0" brushRef="#br0" timeOffset="7070.598">13266 7414 76 0,'0'-3'101'0,"7"-1"25"0,-7 4 8 0,6-3-8 16,-6-1-1-16,0 0 50 0,6 1 42 15,-6-1 32-15,0 0 71 0,8-3 36 0,-8 3-32 16,0 1-44-16,0-1 14 0,6 0-20 15,-6 1-43-15,0-5-42 0,0 5-30 0,0-1-26 16,0 0-17-16,0 1-13 0,0-1-10 16,0 0-9-16,0 1-5 0,0-1-13 0,0 4-7 15,0-8 1-15,0 5-3 0,0-1 2 16,0 0-1-16,0 1-4 0,0-5 1 16,0 5-7-16,0-1-12 0,-6-3-11 0,6 3-9 15,-8-3-8-15,2 3 5 0,0 4 8 16,-1 0 16-16,-6 8 21 0,0 6 16 0,-7 12 0 15,1 14-6-15,-7 15-5 0,0 11-9 16,0 11-6-16,0 4-8 0,7 10-7 16,-1-6-6-16,7-5-1 0,-1-3-4 15,14-8-5-15,-6-10-11 0,12-4-4 0,-6-7-5 16,7-8-28-16,0-11-46 0,-1-3-59 0,1-8-55 16,-1-6-63-16,0-1-45 0,2-8-118 15,-2-3-245-15,7-3-213 0,-7-12-91 16,7 0 104-16,-6-11 382 0</inkml:trace>
  <inkml:trace contextRef="#ctx0" brushRef="#br0" timeOffset="7276.9642">13338 7304 770 0,'12'-11'839'16,"2"4"104"-16,-2 7-11 0,-4 7-191 0,-2 8-125 0,0 15-124 16,7 10-125-16,1 4-94 15,4 11-49-15,9 3-23 0,-1 4-7 0,6 5-16 16,15 6-22-16,-9 0-24 0,7 0-28 0,-5-7-29 15,5 0-24-15,-6-3-17 0,1-1-13 16,-1-7-17-16,-7-4-49 0,1-3-83 16,-1-8-115-16,-6-7-112 0,-6-4-89 15,-1-10-91-15,-5-8-157 0,-1-8-210 0,-7-6-237 16,-6-5-2-16,7-10 278 0,-14-4 387 0</inkml:trace>
  <inkml:trace contextRef="#ctx0" brushRef="#br0" timeOffset="7460.6534">13970 7587 610 0,'-20'-19'846'0,"-6"19"140"0,-7 8 23 16,-6 10-228-16,1 8-173 0,-15 7-152 16,7 11-141-16,1 4-103 0,-1 3-71 0,1 3-47 15,6-2-33-15,-7 3-15 0,7 3-13 16,-7-3-12-16,7 4-7 0,7 0-17 0,-7-8-68 16,13 0-89-16,-1-10-127 0,9-5-155 15,10-7-144-15,2-10-260 0,12-8-263 16,8-11-61-16,-2-8 382 0,8-6 326 15</inkml:trace>
  <inkml:trace contextRef="#ctx0" brushRef="#br0" timeOffset="7656.9786">13937 7887 735 0,'19'15'1033'0,"-12"-4"302"0,6-4-121 15,-13-3-229-15,6 3-300 0,1-3-237 0,-1-4-155 16,1 4-106-16,0-1-71 0,5-3-44 15,2 4-25-15,-1-4-21 0,0 0-10 0,6 3-58 16,1-3-109-16,-1-3-129 0,14 3-144 16,-7 0-187-16,13-4-214 0,0 4-338 0,6-3-120 15,-5-5 124-15,-1 5 508 0,-7-5 271 16</inkml:trace>
  <inkml:trace contextRef="#ctx0" brushRef="#br0" timeOffset="7996.0723">14830 7579 580 0,'6'4'883'16,"-12"3"165"-16,-2 5-8 0,-4-1-262 15,-8 7-188-15,-6 7-157 0,0 12-128 16,0 3-94-16,0 8-53 0,0 3-13 0,6 0-3 16,1 1-1-16,5-5-14 0,8-3-15 15,0 0-18-15,6-7-26 0,6-4-15 16,0-3-16-16,14-5-7 0,0-7-14 0,-1-3-4 15,7-8-11-15,1-7-21 0,5-3-23 16,-6-5-22-16,7-6-6 0,-1-5 7 0,-6-2-4 16,1-2 5-16,-8-6 12 0,-6 0 8 15,0-8 12-15,-7 0 13 0,-6-7 9 0,-6 4 13 16,-1-4 24-16,-12 4 21 0,0 7 17 16,-1 0 3-16,-6 4-16 0,-1 6-12 0,-5 5-17 15,6 4-9-15,-7 6 0 16,1 1-13-16,-1 7-16 0,7 0-50 0,-7 4-78 0,15-1-91 15,-2 1-99-15,0 3-101 16,7-3-132-16,1 0-98 0,4 3-331 0,8-7-61 0,0 0 6 16,14 0 377-16,-2-11 282 0</inkml:trace>
  <inkml:trace contextRef="#ctx0" brushRef="#br0" timeOffset="8238.8276">15155 7264 426 0,'39'-3'820'0,"-13"3"160"16,-6 7 26-16,-1-3-217 0,-12-1-200 15,5 12-113-15,-5-1-111 0,0 12-103 0,-1 4-71 16,1 10-47-16,-7 7-16 0,6 5-6 0,-6 6 12 16,0 5 8-16,0 3 5 0,-6 3-8 15,-1 8-13-15,1 0-11 0,-8 7-19 16,2 1-24-16,-8-5-22 0,0-6-14 0,1-9-14 16,6-6-4-16,-6-8-22 0,-1-7-78 15,7-7-108-15,0-11-123 0,6-4-139 0,1-8-188 16,0-3-293-16,-2-4-444 0,2-7-33 15,6-3 468-15,-6-5 392 0,6-6 216 16</inkml:trace>
  <inkml:trace contextRef="#ctx0" brushRef="#br0" timeOffset="8440.1982">15676 7828 715 0,'12'15'956'0,"8"0"234"0,0-8-88 15,-7 0-234-15,7 1-233 0,6-1-203 16,6-3-144-16,7 3-99 0,6-3-69 0,14 0-44 16,6-4-31-16,7 0-16 0,0 0-23 15,-7 0-37-15,0 0-67 0,0 0-77 0,-7-4-94 16,-5 4-120-16,-8 0-178 0,1 0-160 16,-13-4-370-16,-7 1-49 0,-6-1 111 0,-14-4 454 15,0-3 241-15</inkml:trace>
  <inkml:trace contextRef="#ctx0" brushRef="#br0" timeOffset="8598.7827">16366 7605 639 0,'-39'0'905'0,"0"8"198"0,-7-5-34 15,7 8-237-15,-6 4-168 0,5 10-176 0,2 5-148 16,5 10-121-16,1 4-82 0,5 7-45 16,8 0-35-16,6 1-18 0,0 3-16 0,6 4-12 15,1-8-17-15,-1 3-49 0,7-2-81 16,7-8-92-16,-1-4-125 0,7-7-191 0,0-7-222 15,7-4-448-15,0-8-73 0,5-10 332 16,1-4 408-16,7-7 204 0</inkml:trace>
  <inkml:trace contextRef="#ctx0" brushRef="#br0" timeOffset="8813.7489">17304 6781 918 0,'20'11'1118'0,"-14"3"404"0,-6-14-141 0,-6 4-324 0,-1 7-329 0,7 7-251 16,-7 15-175-16,1 1-121 16,6 6-84-16,0 3-49 0,-6 2-28 0,6 6-10 15,0 0-24-15,-7 4-40 0,7 4-57 16,-7-5-66-16,1 5-85 0,0-4-110 16,-1-3-128-16,0-8-200 0,1-1-323 0,-1-6-475 15,-5-4 55-15,-2-11 614 0,-6 0 343 0</inkml:trace>
  <inkml:trace contextRef="#ctx0" brushRef="#br0" timeOffset="9041.2822">16848 7565 892 0,'-13'14'1129'0,"-6"4"459"0,-1-10-101 0,7 0-365 16,0-1-358-16,6-3-263 0,7 3-177 15,7-3-123-15,12 3-74 0,14-4-71 16,13-3-56-16,5 0 0 0,14 0 0 0,8-3 0 15,4-4 0-15,2-1 0 0,-1 1 0 16,0 3-132-16,13-4-148 0,-6 5-110 16,-7 0-120-16,-6 3-150 0,-7 0-273 0,-13 3-301 15,-6 0-204-15,-20 5 173 0,-7 0 551 16,-5-1 306-16</inkml:trace>
  <inkml:trace contextRef="#ctx0" brushRef="#br0" timeOffset="9345.4676">16698 7924 1026 0,'-32'29'1036'0,"13"-7"343"0,-1-11-167 0,14 0-278 15,6-4-293-15,6-3-237 0,14 3-183 16,5 0-120-16,15-3-67 0,5-4-23 0,7 4-11 16,1-4-6-16,-2 3 0 0,-5 2-12 15,-1 2-12-15,-6 7-6 0,-6-3 4 0,-7 8-13 16,-6 3-6-16,-8 3-6 0,-12 9-2 15,-6-2-5-15,-13 9 3 0,-7-1 11 16,-7 3 13-16,-13 5 15 0,-6 4 28 0,0-4 39 16,-6 3 47-16,5-8 25 15,15-2 6-15,-1-4-9 0,13-12-19 0,-1 1-20 16,15-8-13-16,4-3-19 0,8-4-8 0,0-4-11 16,8 1-6-16,4-5-5 0,1 1-5 15,7 0-12-15,6-8-44 0,0 4-68 16,7-4-96-16,6-4-125 0,7 2-163 0,5-6-239 15,8-2-227-15,6-1-319 0,0-7-5 16,0-3 415-16,1-5 378 0</inkml:trace>
  <inkml:trace contextRef="#ctx0" brushRef="#br0" timeOffset="9523.2477">17720 7861 800 0,'-6'15'987'0,"-6"0"247"0,-8-4-128 0,1 0-215 16,-1 4-254-16,6 6-227 0,2 1-204 15,-1 8-164-15,6-1-108 0,0 0-93 16,1 8-90-16,0-1-101 0,6 2-142 0,0-2-88 16,0 1-229-16,0-5-153 0,0-2-74 15,0-4 246-15,6-4 347 0</inkml:trace>
  <inkml:trace contextRef="#ctx0" brushRef="#br0" timeOffset="9645.9017">17675 8528 547 0,'13'26'886'0,"7"-1"248"16,-14-3 31-16,8 1-220 0,-8-5-227 0,-6 0-229 15,6-3-169-15,-6-1-120 0,0 1-80 16,7-4-94-16,-7 4-80 0,6-8-77 16,-6 1-93-16,7-2-120 0,0-1-181 0,-7 2-201 15,6-3-383-15,-6-4-83 0,6 0 109 16,1 0 472-16,-7-4 247 0</inkml:trace>
  <inkml:trace contextRef="#ctx0" brushRef="#br0" timeOffset="10304.7992">19193 7561 35 0,'19'-4'312'0,"-6"1"213"16,1-1 33-16,-2-3-42 0,2-4-91 15,-8 0-49-15,7-4 8 0,-7-3-48 0,8 0-46 16,-8-5-33-16,0 1-21 0,-6 1-25 16,7-5-9-16,-7-3 29 0,0 3 22 0,-7 0-5 15,7 1-22-15,-6 3-31 0,0 0-47 16,-1 4-48-16,0 3-37 0,-6 0-18 16,1 12-10-16,-2-1 3 0,-6 15 1 0,-12 11 4 15,-1 18-5-15,-12 18 4 0,-1 27 9 0,-13 18 6 16,8 2 5-1,5 6 13-15,13-5 0 0,1 0-4 0,6-4-7 16,13-6-16-16,-1-4-15 0,8-12-12 0,0-7-4 16,6-10-5-16,0-12-8 0,6-3-23 0,-6-12-47 15,6-10-66-15,-6-4-72 0,0-7-87 16,0-4-93-16,-6-8-134 0,0 1-143 0,0-4-149 16,-1-7-118-16,-6-1 42 0,-6-6 97 15,-7-9 118-15,-1-6 290 0</inkml:trace>
  <inkml:trace contextRef="#ctx0" brushRef="#br0" timeOffset="10473.5873">18496 8290 438 0,'-39'-62'768'0,"6"10"226"0,7 8 133 0,-7 8-148 16,14 7-140-16,6 7-239 0,0 7-187 16,7 4-116-16,6 4-81 0,0 7-58 0,12 0-38 15,1 3-33-15,7 1-25 0,0-1-21 16,12 1-21-16,7 3-10 0,0-2-54 0,20-2-86 16,-1 1-124-16,7-4-140 0,0 0-162 15,14 0-217-15,-8-7-192 0,2-1-234 16,-8-3-20-16,-7-4 411 0,-6-7 354 0</inkml:trace>
  <inkml:trace contextRef="#ctx0" brushRef="#br0" timeOffset="10773.2323">19655 7202 918 0,'-13'8'951'16,"-7"-5"245"-16,8 1-136 0,-8-1-217 0,0 1-242 15,1 0-201-15,6 7-157 0,6-4-152 0,1 4-107 16,-7 4-76-16,6-4-58 0,7 3-54 15,-6 1-44-15,6 0-25 0,0-1-28 0,0-3-11 16,0 0-50-16,6 0-95 0,1-3-154 16,6-1-21-16,7-3-31 0,-1-4 81 0,7-4 122 15,0 0 197-15,7-7 161 0,-1 0 154 16,1 0 190-16,-1-3 180 0,-6 3 145 16,1 4 15-16,-9-1 95 0,-4 0-70 0,-1 5-112 15,0-1-98-15,-6 8-55 0,-7 3-75 0,0 0-68 16,0 8-59-16,0 4-54 15,-7-1-27-15,7 8-22 0,-6-1-48 0,-1 4-93 16,0 1-137-16,1 3-180 0,0 0-164 16,-2 0-338-16,8-1-151 0,-6 2-38 0,0-9 462 15,0 1 277-15</inkml:trace>
  <inkml:trace contextRef="#ctx0" brushRef="#br0" timeOffset="11208.0687">20000 7814 501 0,'14'22'829'0,"-8"3"158"0,-6 1 86 16,0-4-203-16,-6 0-150 0,-8 7-170 16,1 1-164-16,-7 2-127 0,8 2-93 15,-8 2-58-15,7 1-38 0,0-4-26 0,0 0-14 16,1 0-10-16,4-4-19 0,8-3-51 16,-6-4-63-16,6-4-65 0,6 1-81 0,-6-8-75 15,14-1-67-15,-2-6-50 0,2 0-40 16,-1-8-87-16,7 0-142 0,-2-6 5 0,2-9 2 15,7-3 83-15,-9-7 190 16,9-8 293-16,-1 4 194 0,-6-4 192 0,6 8 225 0,-13 7 143 16,-1 4 9-16,2 7 54 0,-8 4-61 15,-6 7-118-15,0 3-108 0,0 8-61 0,-6 4-34 16,6 3-42-16,0 8-27 0,-7 0-26 16,14-1-26-16,-7 5-17 0,6-1-14 15,0 0-14-15,8 1-18 0,-1-5-26 0,6-3-19 16,0 0-9-16,8-7-13 0,-1-4-15 15,0-8-5-15,0 1-4 0,7-8-3 0,-7 1-2 16,0-8-3-16,-7 0 0 0,1-4 1 16,0-3-1-16,-8-4-7 0,-5-1 2 0,6-2-4 15,-13-4-8-15,-7 3-5 16,1 1 2-16,-7-1 0 0,0 1-17 0,-6 2-35 0,-1 5-75 16,0 0-83-16,7 3-50 0,1 4-63 15,-2-4-105-15,8 4-107 0,6 1-166 0,6-6-216 16,0-2-33-16,14-7 94 0,6-1 243 15</inkml:trace>
  <inkml:trace contextRef="#ctx0" brushRef="#br0" timeOffset="11433.8122">20873 7660 453 0,'45'-4'644'15,"-5"8"158"-15,-7 3-47 0,-14 4 13 16,1 4-117-16,-8 7-114 0,2 0-68 0,-8 7-82 16,7 4-71-16,-6 0-61 0,-1 4-40 15,1 3-33-15,-1 4-19 0,0 4-11 0,-6 0-12 16,7 3-3-16,-7 0-8 0,-7 0-16 15,7-3-23-15,-6-8-16 0,0 4-23 0,-1-11-14 16,1 0-15-16,-1-4-10 0,0-3-35 16,1-7-58-16,0-1-60 0,-2-4-49 0,2 1-63 15,0-8-89-15,0 1-98 0,6-5-143 16,-7-3-157-16,0 0-226 0,7-7-170 16,7-4-47-16,-7-7 445 0,13-8 299 0</inkml:trace>
  <inkml:trace contextRef="#ctx0" brushRef="#br0" timeOffset="11798.363">22514 7517 556 0,'0'-11'710'0,"0"-3"136"0,0-1-36 0,0-4-116 0,-6 5-191 15,6-1-161-15,-6 0-119 0,-2 8-63 0,2 0-50 16,-7 3-20-16,0 8 7 0,-6 7 25 16,-7 14 25-16,-7 16 26 0,1 10 5 15,-14 15-6-15,-6 11-25 0,6 7-15 0,1 0-24 16,5-3-22-16,8 0-21 0,13-8-19 15,-1-4-11-15,7-2-7 0,6-13-12 0,1-2-4 16,12-12-2-16,-6-3-39 0,7-12-81 16,0-3-104-16,5-7-113 0,2-7-149 15,-2-1-204-15,8-7-252 0,-1-7-212 0,1-1-59 16,0-7 451-16,5-7 321 0</inkml:trace>
  <inkml:trace contextRef="#ctx0" brushRef="#br0" timeOffset="12028.1427">22638 7407 459 0,'6'-3'872'0,"2"6"189"15,-2 1 37-15,-6-4-276 0,6 3-197 0,0 5-184 16,1-1-137-16,0 11-99 0,-1 5-67 16,7 10-35-16,1 10-19 0,-2 8-16 15,14 8-12-15,-6 11-7 0,-1 3-16 0,7 4-12 16,1 7-8-16,-1 1 1 0,6-5-2 15,-5-6-5-15,-2-9-11 0,1-9-31 16,-6-9-83-16,0-7-128 0,-8-10-143 0,8-9-207 16,-13-9-221-16,5-5-346 0,-6-7-47 15,-6-3 288-15,8-8 398 0</inkml:trace>
  <inkml:trace contextRef="#ctx0" brushRef="#br0" timeOffset="12226.9248">23198 7543 808 0,'-26'0'949'0,"0"3"215"0,-13 5-102 16,0 3-232-16,-6 11-226 0,-8 7-200 0,7 11-139 16,-5 8-97-16,5 0-58 0,1 7-43 15,-2-1-25-15,-4 2-15 0,-1-2-8 0,-1 5-5 16,1-4-10-16,-6 3-2 0,6-2-9 16,13-9-42-16,-1-3-70 0,8-3-118 0,5-9-152 15,15-6-217-15,6-8-200 0,6-7-372 16,6-7-83-16,6-8 359 0,8-3 367 15</inkml:trace>
  <inkml:trace contextRef="#ctx0" brushRef="#br0" timeOffset="12596.3886">23765 7843 922 0,'-13'15'979'0,"6"-1"310"0,7-3-133 16,-6 1-221-16,0-1-283 0,6-4-218 15,-8 4-153-15,8-4-97 0,8 4-66 0,-2 0-49 16,0 0-39-16,7-4-60 0,7 4-57 16,0-7-75-16,-1 3-92 0,7-3-97 0,6 0-79 15,8-4-111-15,-1 0-64 0,0 0-122 16,-1-4-144-16,2-3 7 0,-1-1 55 15,-6-3 138-15,-1 0 272 0</inkml:trace>
  <inkml:trace contextRef="#ctx0" brushRef="#br0" timeOffset="12860.2256">24279 7883 334 0,'7'-7'531'0,"6"0"223"0,-7 3-20 0,0 0 19 15,-6 4-110-15,0 4-135 0,0 3-110 16,0 4-52-16,-6 4-64 0,0 4-54 0,0 3-46 16,-1 3-32-16,0 1-23 0,1 3-14 15,6-3-13-15,-7 3-16 0,7 0-19 16,7-3-14-16,-1-1-7 0,1-3-9 15,0-3-7-15,5-4-9 0,8-8-6 0,-1 0-1 16,-5-3-18-16,12-4-16 0,-7-7-23 16,1-1-17-16,-1-6-18 0,0-1-7 0,-5-4 2 15,-1-6 3-15,-7-1 14 0,1-7 16 16,-7 1 18-16,-7-2 13 0,-6-2 7 0,1-1 2 16,-15 4 8-16,1 4 10 0,-6 3-1 15,-1 4 1-15,7 8-1 0,-6-1-11 0,5 8-36 16,1-1-82-16,6 5-120 0,1 3-150 15,6-4-68-15,6 4-124 0,1 0-257 0,12 0-78 16,1-4-33-16,0 1 260 0,12-8 302 16</inkml:trace>
  <inkml:trace contextRef="#ctx0" brushRef="#br0" timeOffset="13073.2222">24741 7425 475 0,'20'8'864'0,"0"-1"171"0,-7 4 27 16,-7-4-255-16,0 5-196 0,2 2-161 0,-2 5-143 15,0 6-105-15,1 12-75 0,0 3-44 16,-1 8-29-16,0 3-20 0,-6 8-15 16,7-1-6-16,-7 4-9 0,6 1 1 0,-12 3-1 15,6-4-2-15,-7-4-22 0,-5-2-46 16,5-5-86-16,-12-11-135 0,5-7-223 0,-5-3-250 16,-7-12-391-16,0-4-73 0,-13-6 274 15,-1-8 417-15,1-8 200 0</inkml:trace>
  <inkml:trace contextRef="#ctx0" brushRef="#br0" timeOffset="13405.4063">25282 6946 666 0,'27'-8'849'0,"-1"5"111"16,-14-1-13-16,1-3-243 0,-6 7-215 15,0 0-140-15,-1 7-156 0,0 0-108 16,1 1-57-16,0 3-19 0,-7-4-6 0,6 4 1 15,-6 0 2-15,0 3 9 0,0-3 13 16,0 8 11-16,-6-4 11 0,-1 3 4 16,0 0-3-16,-5 4-4 0,5-4-9 0,-6 4-8 15,0-3-3-15,-1-1-5 0,2 1 2 0,6-5-6 16,-1 1 1-16,-6-4-2 0,6 0 11 16,1 0 16-16,6-4 16 0,0 0 20 15,-6 4 11-15,6-7-8 0,0 3-12 0,6-3-13 16,-6 3-16-16,6-3-15 0,1-1-11 15,-1 2-8-15,1-2-1 0,0 1-32 0,5-4-53 16,2 3-75-16,-2 1-101 0,8 0-118 16,-1-1-192-16,1 1-224 0,6 0-374 0,-7-1-132 15,7 5 467-15,-6 3 328 0</inkml:trace>
  <inkml:trace contextRef="#ctx0" brushRef="#br0" timeOffset="13595.9651">25738 7858 786 0,'0'40'1146'16,"7"1"438"-16,-7-12-108 0,0-4-358 15,0-3-356-15,6-4-271 0,0-2-214 0,14-2-161 16,6 1-117-16,7-1-83 0,6-6-54 16,13-1-41-16,13-3-48 15,0-1-49-15,7 1-59 0,6-4-79 0,-7-4-84 16,8 4-124-16,-8-3-87 0,1-1-282 15,-14-3-17-15,-5-1-14 0,-7-3 367 0,-7 0 281 0</inkml:trace>
  <inkml:trace contextRef="#ctx0" brushRef="#br0" timeOffset="13779.1908">26546 7839 745 0,'-39'11'889'0,"6"4"146"0,-6-4-45 15,6 0-257-15,1 0-178 0,5 4-177 16,2 7-132-16,-1 0-104 0,6 0-75 15,0 3-58-15,8 4-33 0,5-3-30 16,1-4-28-16,6 0-38 0,0 0-93 0,0 0-158 16,13-4-201-16,-7-3-416 0,14 0-143 15,6-4 63-15,0-7 464 0,7-1 246 0</inkml:trace>
  <inkml:trace contextRef="#ctx0" brushRef="#br0" timeOffset="14177.5866">26878 8096 510 0,'26'4'934'15,"-7"3"257"-15,-5-3-2 0,-8-4-223 0,0 0-254 16,1-4-234-16,-1 4-185 0,-6 0-159 16,7 0-140-16,0 4-112 0,-1-4-91 0,0 3-98 15,8 1-92-15,-8 0-68 0,7-1-15 0,0 1-51 16,6-1-106-16,1 1 38 0,6 0-7 16,1-1 57-16,5 1 99 0,7 0 160 0,-7-1 136 15,7 1 118-15,1 0 122 0,-1 4 171 16,0-2 167-16,-1-2 142 0,-4 4 6 15,5-1 61-15,-7 0-103 0,1-3-152 16,-1 0-125-16,1-1-90 0,-1 5-60 0,1-5-46 16,-1 1-85-16,7 0-124 0,1-1-134 15,-8-3-117-15,7 4-88 0,0 0 35 0,-6-4 16 16,6 0 12-16,-6 0 79 0,-1 3 83 16,1-3 70-16,-1 0 57 0,-5 0 48 0,5 0 40 15,-6 0 23-15,1 0 12 0,-2-3 8 16,7 3 5-16,-6-4 1 0,7-3 3 15,-1 3 23-15,1 0 43 0,-1 1 63 0,8 3 51 16,-7 0 52-16,-1 0 80 0,7 3 66 16,-6 1 18-16,5 3 80 0,2 1 69 0,-1-1-58 15,0 0-116-15,1 4-119 0,5-4-87 16,1 1-60-16,5-1-95 0,2 4-152 0,5-4-295 16,7 1-520-16,0-1-242 0,0-4 247 15,0 2 389-15,0-5 212 0</inkml:trace>
  <inkml:trace contextRef="#ctx0" brushRef="#br0" timeOffset="14309.3828">30076 8385 630 0,'13'22'883'0,"-1"-3"132"16,2-5-144-16,-8-3-436 0,1 1-578 0,-1-1-740 16,7-1-331-16,0-2 457 0,1-1 292 15</inkml:trace>
  <inkml:trace contextRef="#ctx0" brushRef="#br0" timeOffset="19406.4906">14790 5989 14 0,'0'8'66'0,"0"-1"2"0,0-3-17 16,0-1-13-16,0 1-7 0,0 0-6 0,0-1-1 16,0 1-6-16,0 0-6 0,0 0-2 15,0-4 10-15,0 3 16 0,0 1 18 0,0 0 20 16,0-4 17-16,0 3 24 0,0 1 32 16,0-4 11-16,0 4 2 0,0-4-3 0,0 3 1 15,0-3 12-15,0 0-2 0,0 4-14 16,-6-4-19-16,6 0-28 0,0 0-32 15,0 4-25-15,0-4-17 0,0 3-12 0,0-3-7 16,-7 4-4-16,7-4-2 0,0 3-2 16,-6 1 5-16,-1 3-1 0,7 1 4 0,-7 6 4 15,1-3 12-15,0 8 10 0,-1 2 9 16,0 2 7-16,1 2 1 0,0 8 23 0,-1 7 2 16,7 1-6-16,7 3-11 0,-1 11-3 15,7 0-4-15,6 3 7 16,14 1 1-16,-1-4 10 0,14-8-2 0,6-3-5 0,7-7-6 15,13-4-2-15,6-15-8 0,6-3-4 16,8-11-3-16,5-4-4 0,1-11-7 0,-1-4-7 16,2-7-5-16,-2-3-5 0,7-5-4 15,-6 1-4-15,0-4-4 0,0 0-1 16,-7 0 1-16,-7 3 2 0,-6-2-5 16,-6 2 0-16,0-3-2 0,-13 4-1 0,-8 0 3 15,-5-4-2-15,-7 0 5 0,-6-4 2 16,-7-3 2-16,0-4 4 0,-13 0 6 0,0-8 3 15,-7 1 1-15,1 0-5 0,-7-8-5 16,-7 1 4-16,-6-1 12 0,-6 1 7 0,-1-1-1 16,-12 0-3-16,5 8-8 0,-11 4-12 15,-9 2-3-15,9 9-4 0,-15 7-7 0,8 0 1 16,-7 2 0-16,0 6 6 0,0 2-2 16,-1 5-3-16,8-1-3 0,-1 0-1 15,1 5-1-15,-7-1 5 0,7 0 3 0,-1 3-3 16,0 1-1-16,0 7-3 0,-6 0-3 15,0 3 4-15,-6 4 2 0,-1 5 0 0,-6 6-3 16,-6 0 5-16,-2 8-2 0,-4 3 0 16,-2 0-3-16,8 5 2 0,6-5 1 15,6 0-3-15,7 0 0 0,13-3-1 0,0-4 0 16,13 0 2-16,6-7 0 0,7 3 1 0,0-3-2 16,0-4-1-16,7 3 0 0,-1-3 3 15,7 4 1-15,-7-4 0 0,7 0-3 16,0 4 7-16,0-4-8 0,7 3 3 0,-7 1 0 15,0 0-2-15,7-1-11 0,-1 1-15 16,1-4-4-16,-1 3-7 0,0-2-6 0,1 2-1 16,0-6-7-16,-1 3-17 0,8-4-40 15,-8 0-65-15,0-3-101 0,7 0-163 0,-6-4-149 16,-1 0-219-16,7 0 38 0,-7-8 291 16</inkml:trace>
  <inkml:trace contextRef="#ctx0" brushRef="#br0" timeOffset="20004.9198">17089 5473 346 0,'-6'7'650'0,"6"4"137"0,0-7-126 15,0 0-35-15,-7-4-148 0,7 0-151 16,0 0-114-16,-7 0-83 0,14-4-49 0,0 0-33 16,-1 1-18-16,14-5-12 0,-1-3-10 15,7-4 0-15,13-3-3 0,7-7-3 16,-1-5-2-16,14-3 0 0,0-4-2 0,12 1 7 15,1-8 1-15,0 0-4 0,-1 4-3 16,1 3 1-16,-7 8 0 0,0 0 0 0,-6 3 2 16,-8 4-2-16,2 4 0 0,-1-4 0 15,-7 3 0-15,1 5 0 0,-7-1-2 0,-6 1 4 16,6 3-2-16,-7 0 3 16,2-4 1-16,-2 7-2 0,-7-3 0 0,-5 4 7 0,0 0 0 15,-7-1-4-15,-7 1-3 16,8 3-2-16,-8-3-8 0,-6 4-20 0,0-5-38 15,6 5-42-15,-12-5-42 0,6 5-50 0,-6-1-63 16,-1 0-100-16,0 1-120 0,1-1-178 16,-13-3-95-16,5 3 128 0,2-3 208 15</inkml:trace>
  <inkml:trace contextRef="#ctx0" brushRef="#br0" timeOffset="20329.4606">18164 4605 520 0,'-14'4'642'0,"8"-4"121"15,0 3-141-15,6-3-64 0,0 0-151 16,0 0-136-16,6 0-92 0,8-3-64 0,5 3-44 16,7-4-27-16,13 4-18 0,7-4-9 15,-1 4-7-15,7 0 0 0,7 0-7 16,-7 4-2-16,0 3-7 0,6 0 2 0,-11 4 3 16,-9 4-2-16,-5 3 2 0,-1 4 3 0,-12-4 1 15,-7 9 6-15,-1-2 2 0,-12 8 7 16,0 0 1-16,-12 7-5 0,-8 4-1 15,-5 4 2-15,-1 3 8 0,-7 0 7 0,1 1 1 16,-8-5-5-16,7-3-1 0,1 0-6 16,6-7-5-16,0-8-4 0,6-7-4 0,8 0-4 15,-2-7-1-15,8-1-1 0,0-6 0 16,-2 3 2-16,2-4-9 0,6-3-24 0,0 3-28 16,0-4-32-16,0 1-60 0,0-4-107 15,6 0-204-15,2 0-269 0,4 0-231 16,2-7 110-16,-2-4 358 0</inkml:trace>
  <inkml:trace contextRef="#ctx0" brushRef="#br0" timeOffset="21225.8869">19922 3674 53 0,'-20'4'78'0,"8"-1"-3"0,-2 1-19 0,-5 3-11 16,-1-3-12-16,8 0-10 0,-2-4-9 0,-5 3-12 15,12 1-7-15,-6 0-9 0,7-1 2 0,-8-3 6 16,8 4 0-16,6-4 2 0,-6 0 0 16,6 0-3-16,-6 0-11 0,6 0-11 15,-7 0 0-15,7 0 5 0,0 0 6 0,-7-4 4 16,7 1 5-16,-6 3 1 0,6-4-5 15,-7 0-40-15</inkml:trace>
  <inkml:trace contextRef="#ctx0" brushRef="#br0" timeOffset="21610.9107">19714 3638 195 0,'6'-4'180'0,"1"0"60"0,-7 1 32 0,0-1-28 0,7 4-48 0,-7-4-48 16,0 4-28-16,0-3-30 0,6 3-20 15,-6-4-6-15,0 0 11 0,6 4 15 16,-6-3 25-16,0-1 19 0,6 0 1 0,2 0-11 15,-2-2-18-15,0-2-17 16,1 0-15-16,-1-3 7 0,1 1 0 0,6-5-17 0,-7 4-19 16,8-4-14-16,-8-3-7 15,7 3-8-15,-6-3-5 0,-1-4-5 0,7 4 2 0,-7-4-1 16,2 0 9-16,-2-4 16 0,-6 4 16 16,6 0 22-16,-6 0 9 0,0 0-13 0,0 0-15 15,-6 4-21-15,6 3-12 0,-6 1-6 16,-2 3-3-16,2 0-9 0,-7 7 0 15,0 1-5-15,0 3 4 0,-7 7 5 0,-6 4 1 16,7 7-1-16,-13 8 3 0,-1 10 6 16,1 16 4-16,-8 17 8 0,-5 16 9 15,6 9 8-15,-1 6 4 0,8-5 1 0,5 4-2 16,8-8-1-16,6 1-6 0,0-4 2 16,7-8-6-16,6-7-6 0,0-6-3 15,0-13-6-15,6-6-4 0,1-7-2 0,-1-12-4 16,1-11 10-16,-7 0 38 0,0-10 10 0,6-1-20 15,-6-3-72-15,0-4-124 0,0-4-211 16,0-3-351-16,0-4-236 0,-6-8-37 16,6-3 394-16,-7-10 235 0</inkml:trace>
  <inkml:trace contextRef="#ctx0" brushRef="#br0" timeOffset="21911.0911">18998 3949 531 0,'26'15'706'0,"-7"-8"129"0,7-4-79 0,0-3-122 16,0-7-182-16,7 4-150 0,6-5-105 16,7 5-67-16,5-1-45 0,14 0-33 0,14 1-18 15,-1 3-9-15,6 0-12 0,1 3-3 0,0-3-7 16,-14 8-2-16,1-5-1 0,-14 1 0 16,1 0 3-16,-13-1 1 0,-13 1-2 15,-1-1 0-15,-13-3 5 0,1 4 6 16,-6-4 19-16,-2 0 8 0,-5 0-10 0,-1 0-6 15,1 0-10-15,-7 0-23 0,6 0-34 0,-6 0-25 16,0 0-14-16,0-4-22 0,0 4-43 16,0-3-75-16,0 3-127 0,0-4-167 15,-6 1-189-15,6-1-212 0,0-3 63 0,-7-4 364 16</inkml:trace>
  <inkml:trace contextRef="#ctx0" brushRef="#br0" timeOffset="22871.6871">20730 2721 30 0,'0'-3'30'16,"0"3"6"-16,0 0 1 0,0-4 0 0,0 4 1 16,0 0 5-16,6-4 11 0,-6 4 22 15,0 0 20-15,7-3 14 0,-7 3 22 0,0-4 50 16,7 1 27-16,-7 3 7 0,0-4 3 16,0 0-5-16,6 4-31 0,-6-3-34 15,0-1-32-15,0 0-26 0,6 1-21 0,-6-1-14 16,0 0-7-16,0 1 2 0,0-5 1 15,-6 5 1-15,6-5-1 0,0 1 6 0,-6 0 19 16,6 0 7-16,-7-1-10 0,0 1-21 16,1 3-14-16,-1-3-12 0,-6 3-5 0,6 4 1 15,-11 4 1-15,4 3 5 0,1 4-3 16,-7 11 6-16,2 4 1 0,-9 10 4 0,7 5-1 16,1-1 0-16,0 7 0 0,5 1-5 15,1 0-1-15,1-1-7 0,5-6-11 0,7-1-2 16,-7-7 2-16,7-4 0 0,7 0-6 15,-7-6 2-15,0-5-1 0,7 0-17 16,-1-7-53-16,0 0-91 0,7-3-191 0,1-1-204 16,-2-4-276-16,2-3 24 15,-2-7 342-15</inkml:trace>
  <inkml:trace contextRef="#ctx0" brushRef="#br0" timeOffset="23508.7304">21068 2542 153 0,'14'0'539'0,"-8"7"215"0,1-3-62 16,-1-4-150-16,0 0-92 0,1 4-132 16,-7-4-108-16,7 3-76 0,-7 1-49 0,6 0-33 15,0 3-16-15,-6 4-16 0,7 0-8 16,-7 0-8-16,7 8-3 0,-7-1 0 0,0 7 2 16,0-3 0-16,0 7 1 0,-7 1-3 15,7-1 3-15,-7 4-3 0,1-4 4 0,-7 4-3 16,6-3 2-16,-5-1 2 0,-8 0 1 15,7-3-5-15,-7-4-1 0,1 0-1 16,6 0 3-16,-14-4-5 0,9-3 8 0,-2 0-4 16,7-4 11-16,-7 0 11 0,8-1 5 15,-2-2-4-15,8-5-8 0,-1 5-7 0,1-5-3 16,-1 2-2-16,7-2-1 16,0 1 3-16,0-1 3 0,0-3 2 15,7 0 0-15,-1 4-8 0,7-4-3 0,1 0 1 0,4 0-1 16,9-4-14-16,-1 4-26 15,13-3-27-15,7-1-25 0,-1 1-19 16,14-5-13-16,-7 4 2 0,7-3 20 0,-8-1 22 16,-5 5 21-16,-7-1 16 0,0 1 15 0,-13-1 13 0,-6 4 15 15,-1 0 10-15,-6 0-2 16,-6 0-1-16,-1 0 0 0,8 0 3 16,-14 0 3-16,6 0 1 0,-6 4 3 0,6-4 4 0,-6 0 10 15,7 0 10-15,-7 0 7 0,7 0-5 16,-7 0-12-16,6 0-7 0,-6-4-9 15,6 4-5-15,1-4-3 0,-1-3 3 0,8 0 4 16,-8-1 6-16,8-3 5 0,-8 0 0 16,6 0-6-16,-5-3-5 0,-7 3 1 0,7-4-1 15,-7-3-2-15,-7 3-3 0,7-3 4 16,-13-1-2-16,7 5 0 0,-8 3 0 0,2-4-2 16,-2 4-1-16,-5 4-1 0,6 0 2 0,-6-1-3 15,-1 4-5-15,0 1 4 16,7 3-4-16,1 0-2 0,-2 0 0 0,1 3 0 0,0 1 0 15,7 0-2 1,-7 0-14-16,13-1-38 0,-6 1-50 0,-2 0-52 0,2-1-72 16,6 1-128-16,0 0-124 0,0-1-242 15,0-3-78-15,6 0 231 0,2 0 240 0</inkml:trace>
  <inkml:trace contextRef="#ctx0" brushRef="#br0" timeOffset="23810.6585">21850 2575 87 0,'26'-4'430'0,"-13"4"227"0,0 0-24 16,1-3-158-16,-2 3-154 0,-6 0-63 16,8 0-70-16,-8 3-59 0,7-3-46 0,1 8-25 15,-2-1-23-15,2 4-10 0,5 0-9 16,-6 4-3-16,-6 3 5 0,5 4 12 0,-6 0 15 16,-6 3 7-16,-6 5 11 0,-6 3-5 15,-2-4-4-15,-5 8-7 0,-7-4-7 0,0 0-11 16,-1-4-6-16,1 0-7 0,7-7-5 15,-1 0-2-15,1-4-6 0,6-2 1 0,0-5-1 16,6-1 4-16,1-2 3 0,-1-1 4 16,1 0 6-16,6-3 3 0,0 0 1 15,0-1-2-15,6-3-5 0,-6 4-8 16,13-4-6-16,-6 0-47 0,12 0-67 0,1 0-73 16,6-4-72-16,7 4-136 0,6-3-102 15,-1-1-209-15,9-3-81 0,-2-1 224 0,1-3 240 16</inkml:trace>
  <inkml:trace contextRef="#ctx0" brushRef="#br0" timeOffset="24007.8343">22644 2509 306 0,'0'4'698'0,"0"0"132"0,-6-1-149 0,6 1-65 0,0 3-166 0,-6 0-145 15,-1 4-107-15,0 11-71 16,-6 4-47-16,7 14-35 0,-14 8-38 0,1 11-39 15,6-1-37-15,-7 1-26 0,1 3-17 0,-1-7-2 16,7-3-10-16,7-5-6 0,-1-3-17 16,1-8-56-16,12-6-156 0,-6-4-165 15,7-12-286-15,6-3 21 0,-7-7 342 0</inkml:trace>
  <inkml:trace contextRef="#ctx0" brushRef="#br0" timeOffset="24248.7571">23080 2535 391 0,'8'7'700'0,"-2"4"133"16,0-4-124-16,-6-3-89 0,0 3-173 0,0 1-149 15,0 7-106-15,0-1-69 0,0 12-45 16,0-1-30-16,-6 12-19 0,6-1-11 0,-6 9-7 16,-2-1-1-16,2-1-2 0,-6 2-2 15,-2-2 1-15,-5 1-2 0,-1 1-1 0,0-5 0 16,-5 0 0-16,5-7-16 0,-6 0-42 15,7 0-68-15,-1-8-101 0,0 1-136 0,1 0-286 16,-1 0-152-16,-6-8-162 0,14 4 281 16,-8-8 292-16</inkml:trace>
  <inkml:trace contextRef="#ctx0" brushRef="#br0" timeOffset="24673.5038">23244 3748 382 0,'6'0'606'0,"1"-5"106"0,-7 2-120 15,0 0-115-15,0-1-94 0,-7 0-115 16,1 0-90-16,-8 4-60 0,2 4-44 0,-8 0-23 15,-6 6-10-15,0 9-3 0,-6 3 1 16,-2 7 6-16,2 4 2 0,-1 4 1 16,7 7-5-16,1 0 0 0,5 3 4 0,8 1-3 15,4 0-5-15,8 3 1 0,0-3 2 16,8-8 7-16,-2 0 3 0,6-7 2 0,2-3-7 16,-1-5-1-16,7-3-5 0,-2-4-3 15,2-3-10-15,-7-4-2 0,7 0-6 16,0-3-3-16,-1-5-4 0,-6 5-2 0,6-5-1 15,-5-3-7-15,-2 0-2 0,2 0-11 16,-1 0-25-16,-1-3-17 0,-5-1-23 0,6 0-44 16,1 1-54-16,-8-5-68 0,7 1-112 15,-7-1-116-15,1 1-73 0,0 0-93 0,-1-1-90 16,-6-3 19-16,6 4 319 0</inkml:trace>
  <inkml:trace contextRef="#ctx0" brushRef="#br0" timeOffset="26463.5975">23686 3711 41 0,'0'0'70'0,"7"0"8"0,-7 0-12 16,0 0 6-16,7 0 4 0,-7 0 3 0,6-4 9 16,1 4 12-16,-1-4 38 0,8 1 39 15,-8-1 30-15,7-3 22 0,-7 3 44 0,7-3 0 16,-6 3-49-16,-1 0-57 0,0-3-53 15,2 4-41-15,-2-1-26 0,-6 4-17 16,6-4-12-16,-6 1-7 0,7 3-3 0,-7 0-3 16,0-4 2-16,7 4 5 0,-7 0 2 15,0-4 1-15,0 4 0 0,6 0 0 0,-6-3 0 16,0 3-2-16,0 0-2 0,0-4-2 16,6 4 3-16,-6 0 0 0,0 0 2 15,0-4-4-15,7 4-1 0,-7 0 2 0,0 0-8 16,0 0 3-16,0-3 4 0,0 3 8 15,0 0 14-15,0 0 18 0,0 0 18 16,6 0 14-16,-6 0 19 0,0-4 5 0,0 4-1 16,0 0-6-16,0 0-10 0,0 0-9 15,0 0-16-15,0-4-21 0,0 4-13 0,0 0-12 16,-6 0-7-16,6 0-4 0,0 4 0 16,-7-4 3-16,1 4 5 0,0 3 6 0,-1 4 10 15,-6 7 11-15,-1 0 9 0,2 4 12 16,-8 8 0-16,7-1-2 0,1 4-1 15,-2 0 0-15,8-4 6 0,-1 5-4 0,7-2 1 16,0-2 1-16,0-5 0 0,7-3-2 16,-1-4-3-16,8-3 1 0,-2 0-7 0,1-4-5 15,7-4-12-15,0-3-7 16,-1-4-7-16,0 0-7 0,1-4 0 16,-1-3 0-16,1 0 0 0,0-4-3 0,-1-4-5 15,-5-4-5-15,-2 1-1 0,-6-11 2 16,1 0 5-16,0-4-2 0,-7-4 13 0,0 0 10 15,-7 1 1-15,-6-4-3 0,1 6-8 0,-8 5-10 16,0 0-2-16,1 3-5 0,-7 4-1 16,-1 4-1-16,-5 7 0 0,6 0 0 0,-7 3 0 15,7 1-4-15,7 4-3 0,-7 3-2 16,6 0-14-16,7 0-28 0,0 3-30 16,0 1-42-16,7 3-40 0,-1 0-27 0,0 1-53 15,7 0-78-15,0 2-106 0,7-2-205 16,0 3-144-16,12-4-111 0,1-3 192 0,-1-1 315 15</inkml:trace>
  <inkml:trace contextRef="#ctx0" brushRef="#br0" timeOffset="26669.7998">24364 3392 457 0,'39'-4'693'16,"-7"4"153"-16,2-3-92 0,-15-1-116 16,0 4-180-16,-6 0-150 0,7 7-105 0,-7 1-66 15,0 6-45-15,0 5-30 0,-1 10-20 16,2 4-15-16,-8 7-4 0,1 4-7 0,0 4-3 15,-14 7 1-15,0 0 10 0,-5 7 7 16,-8 0 9-16,-6 4-1578 0,-7 0 394 16,7-3 441-16,-7-5 275 0,1-3 178 15,6-7 110-15,0-1 58 0,0-2 34 0,6-13 20 16,0 1 11-16,8-4 1 0,-8-3-9 0,7-4-13 16,1-3-21-16,-2-1-14 0,2 0-19 15</inkml:trace>
  <inkml:trace contextRef="#ctx0" brushRef="#br0" timeOffset="27871.4012">19734 4868 29 0,'-7'4'41'0,"7"0"-1"0,0 0-9 15,0-1-6-15,-7-3-4 0,7 3 0 16,-6 2 1-16,6-5-1 0,-7 3 3 16,7-3 10-16,0 4 16 0,-6-4 12 0,6 0 17 15,-7 0 19-15,7 0 36 0,0 0 74 16,0 0 53-16,-7 0 52 0,7-4 40 0,0 4-47 15,-6 0-69-15,6 0-66 0,0 0-58 16,0 0-40-16,-6-3-14 0,6 3-18 0,0 0-12 16,0 0 0-16,0 0 5 0,0 0 9 15,6 0 11-15,-6 0 12 0,6 0 14 0,1 0 9 16,6 3 5-16,7-3 3 0,5 0 2 16,8 4-5-16,-1-4-8 0,15 4-18 15,11-4-13-15,1 3-13 0,19 1-7 0,13 0-10 16,6-4-9-16,21 3-2 15,13 1-4-15,11 0-4 0,2-1 2 0,-1-3-1 0,14 0-4 16,-1 0 3-16,7 0-1 0,-1-3-1 16,1 3 3-16,-6-4-2 0,6 0-1 15,-14 4 0-15,-6-3-3 0,-12 3 0 16,-7-4 4-16,-14 4 0 0,-5-4-7 0,-14 4 8 16,-1-3 1-16,-11 3 6 0,-8 0 7 15,-6 0 5-15,-6 0-3 0,0 0-4 0,-20 3-4 16,0-3-4-16,-13 4-6 0,1-4 2 15,-8 4-1-15,-6-4-3 0,0 0-5 0,-1 0-22 16,-4 0-39-16,-2 3-66 0,0-3-144 0,-6 0-361 16,0-3-327-16,0 3-46 0,0 0 380 15</inkml:trace>
  <inkml:trace contextRef="#ctx0" brushRef="#br0" timeOffset="29473.6555">18464 2531 25 0,'45'4'21'0,"0"-4"-1"0,7 0-5 0,-5 0-7 15,-9 0-4-15,7 0-2 0,-12 0 0 16,-1 0-1-16,-5-4 0 0,-1 4 3 15,-13 0 3-15,6 0 0 0,-5 0 3 0,-1 4-3 16,-7-4-3-16,1 0 1 0,-7 0-3 16,7 3-1-16,-7-3-2 0,0 4 1 0,0-4-1 15,-7 4 1-15,0-1 0 0,7 1 0 16,-6-4 0-16,-1 4 4 0,1-4 2 0,-8 3 1 16,8-3 4-16,0 0 3 0,-1 0 3 15,-6 0 1-15,7 0 4 0,-1 0 0 0,1 0-1 16,6 0 2-16,-7 0-1 0,7-3-7 15,-7 3-4-15,7 0-1 0,-6 0-5 0,6 0-1 16,0-4-1-16,0 4 2 0,0-4 1 16,0 4 6-16,6-3 10 0,1-1 13 15,0-3 21-15,-1 3 18 0,7-3 13 0,-7 0 38 16,1-1 54-16,0 1 45 0,-1 0 26 16,7-1 24-16,-13 1-32 0,7 3-56 15,-7-3-60-15,6 3-44 0,-6 1-27 0,0 3-14 16,0 0-1-16,0 0 11 0,-6 7 16 15,6 8 7-15,-14 7 0 0,2 14 18 0,-8 16-4 16,1 17 1-16,-15 19-9 0,2 14-13 16,-7 8-13-16,7 8-12 0,-1-5-7 15,7 1-7-15,0-12-6 0,13-6 0 0,-7-12-5 16,14-11 3-16,-7-11-6 0,6-10-1 16,1-8 1-16,6-8-1 0,-7-6-3 0,7-12-4 15,0 0-1-15,-6-3 1 0,6-4-4 0,0-4-11 16,0 1-48-16,0-1-71 0,0 0-96 15,0-3-113-15,0-1-184 0,0 1-200 16,0 0-1-16,6-4 279 0</inkml:trace>
  <inkml:trace contextRef="#ctx0" brushRef="#br0" timeOffset="30435.1315">18926 2385 174 0,'7'3'114'0,"5"-3"32"16,-6 4-22-16,8-4-26 0,5 0-19 15,1 0-9-15,6-4-7 0,0 4 3 0,19-7 8 16,1 3 8-16,13-3 5 0,6-4 6 15,6 4 6-15,14-8 2 0,7 4 17 16,11-3 4-16,9-2-1 0,5 6-11 0,-7-1-18 16,1-4-17-16,7 8-17 0,-2-4-12 15,2 3-13-15,-7 1-9 0,6 3-7 0,-7-3-7 16,1 7 0-16,-7-3-4 16,1 3 0-16,-1 0 1 0,-7 3-1 0,1 1 4 0,-7 3 2 15,0-3 0-15,0 7 4 0,-6-4 0 16,7 0 0-16,-7 1 3 0,6-1 2 0,0 0 4 15,-7 4-1-15,7-7-2 0,-6 4-5 16,0-5-5-16,-1 5-3 0,-6-5-3 16,7 1-2-16,-7 0-1 0,1-1-2 0,-2 1-1 15,-4-1 0-15,-2 5 0 0,-6-5 2 0,-6 1-1 16,-13 0-3-16,-1-1 2 16,-13 5 2-16,-5-1-2 0,-1-3 4 0,0 3 5 0,-7 0 1 15,1 4 3-15,0-4 3 16,-8 1 3-16,8 3-2 0,-1-4 3 0,-5 0-1 15,5 1 1-15,-6-1-4 0,6 1 4 16,-5-1-1-16,5 0 9 0,0 1 11 0,1-5 11 16,6 5 4-16,-7-1-4 0,14-3-7 15,0 3-9-15,-1-3-10 0,8 3-8 0,5 0-6 16,-6-3 0-16,13 3-5 0,1 0 0 16,-2 4-4-16,8-3 3 0,-1-1-3 15,7 4-1-15,-6-3 0 0,0 3 0 0,-7-4 0 16,1 0 2-16,-8 1-1 0,-6-5-1 15,-1 4 0-15,-4 1 0 0,-2-5 0 0,-6 1 0 16,0 3 0-16,-6-3 0 16,0 3 0-16,-8-3 0 0,1 3 0 0,0-3 0 0,0 3 0 15,7 1 0-15,-7 2 6 16,6-2 1-16,1 3-1 0,-1 0 1 0,1 0 0 0,6 0 1 16,7 0 0-16,-7 0 0 15,-1 0-6-15,1 0-1 0,1 0-1 0,-7-4 3 0,-2 0 6 16,-4-3 7-16,-8 3 12 15,7 1 2-15,-6-5 1 0,-7 8-2 0,0-3 2 0,0 7 1 16,0-1 5-16,-7 5 10 0,-6 6 4 16,-7 8 3-16,-5 8 1 0,-1 6 1 0,-6 15-5 15,-8 12-5-15,-5 13-2 0,-1 12 1 16,7-3-6-16,0-5 0 0,6-3-2 16,1-8-6-16,6-2 9 0,6-12 11 15,1 3 3-15,-1-7-4 0,14-3-4 0,-8 0-9 16,14-8-9-16,-6 4-2 0,6-11-5 15,0-7-3-15,0-4-7 0,0-8 1 0,6-3-5 16,-6 0-3-16,0-7 12 0,0-4 37 0,0 0 42 16,0-4 16-16,0 1-5 0,0-5-26 15,0-3-24-15,0 0-44 0,0 0-58 16,-6-3-74-16,6-5-74 0,-7 1-130 0,-5-8-200 16,-2 0-310-16,-6-7-192 0,-12-3 94 0,-13-4 378 15</inkml:trace>
  <inkml:trace contextRef="#ctx0" brushRef="#br0" timeOffset="31341.2275">10537 5282 196 0,'-13'4'127'0,"0"0"25"0,0-4-19 0,0 0-18 16,0 0-3-16,7-4-16 0,-8 0-25 15,8 4-21-15,-7-3-18 0,7 3-10 0,-1 0-8 16,7-4-5-16,-7 4-2 0,7 0 1 15,-6 0 2-15,6 0-2 0,-6-4 1 0,6 4-4 16,0 0 0-16,-8 0-3 0,8 0 1 16,-6 0-1-16,6 0-1 0,0 0-1 0,0 4 0 15,-6-4 0-15,6 4 0 0,0-4 1 16,-6 3-1-16,6 1 0 0,0 0 2 0,-7-1-1 16,7 1 0-16,0 0 1 0,0-1-2 15,-7 1 0-15,7 4 0 0,0-5 2 16,0 1-1-16,0 3 0 0,0-3 1 0,-6 3 4 15,6-3 8-15,0 3 15 0,-7-3 9 16,7-1-2-16,-6 1-4 0,6 3-1 16,0-3-4-16,-6 0-3 0,-2-1-3 0,2 1-6 15,6 0-3-15,-6-1-2 0,0 1-3 16,-1-4-2-16,-6 4-3 0,0-1-2 0,6 1-3 16,-6 0-17-16,1-1-26 0,-8-3-36 15,7 4-77-15,-1-4-73 0,2 3-4 16,-8-3 51-16,7 0 51 0,0 0 47 0,0 0 35 15,-1 0 17-15,2 0-5 0,-1 0-56 16</inkml:trace>
  <inkml:trace contextRef="#ctx0" brushRef="#br0" timeOffset="32973.7465">5307 6664 63 0,'0'0'88'0,"0"0"8"16,0 0 13-16,0 0-15 0,0 0-22 15,0 0-18-15,0 0-12 0,0 0-4 16,0 0-4-16,0 0 0 0,0 0 7 0,0 3 6 15,7-3 7-15,-7 4 14 0,0-4 19 0,0 4 10 16,7-4 2-16,-7 3 1 0,6 4-1 16,0-3 8-16,1 7 18 0,6-4 0 0,-6 8-3 15,5-4 2-15,8 4 4 0,-6 3-9 16,11 1-14-16,1 2-15 0,0 1-13 0,7 4-13 16,6-1-11-16,0 2-5 0,13-2-9 15,6 1-3-15,7-4 13 0,8-4 10 16,4 0 9-16,15-7 2 0,5-3 2 0,8-8-3 15,5-4-3-15,8-7-4 0,-7-4-10 16,-1-3-8-16,7-8-11 0,-12 1-9 0,-1-1-8 16,-13-4-2-16,13-2-4 15,-7 2-1-15,2-2-1 0,5-1 2 0,-7-4-3 0,1 4-2 16,-1 0 2-16,-12-4-5 16,6 0 4-16,-6 1-4 0,0-1-2 15,-7-3 6-15,7-4-4 0,-7 4-1 0,0-8-1 16,-13 0 2-16,0 1 5 0,-13-8-5 15,-6 0 4-15,-7-7-4 0,-6 3-1 0,-7 1 2 16,-13-5-2-16,7 5-1 0,-14-1 0 16,0 4 0-16,-6 0 2 0,-6-3-1 0,0 2-1 15,-8-2 0-15,8 6 0 0,-14 1 0 0,7 0 0 16,-7 0 3-16,1 0 1 0,-1-4-2 16,-6 3 0-16,0-3-1 15,-6 0-1-15,-1 4 3 0,1 4 6 0,-14-1 10 0,7 4 4 16,-6 4 5-16,6-1 9 15,-7 4-1-15,-6 1 0 0,12 3 0 0,-11-3-3 0,5 6-6 16,-7-3-7-16,8 4-5 0,-7 0-5 0,1-1-4 16,-8 4-1-16,0 4-1 0,-6 1-3 15,0 6-3-15,-1 4 2 0,-5 7 0 16,-1 8-3-16,0 3 5 0,1 8-2 0,-14 3-3 16,1 4 5-16,-1 7-1 0,-12 1-1 15,-1 3 0-15,0 0-3 0,0 0 2 16,0 0 1-16,7 3-3 0,-6 1 2 0,6-1 1 15,-7 9 0-15,0-1 0 0,7 3-2 16,6 8 1-16,0 7-2 0,14 5-1 0,6 2 2 16,0 4 2-16,6-3 0 0,7 0-2 15,6-5-2-15,7 2 0 0,0-5 2 0,7 0 2 16,6-3-2-16,6-1 1 0,1 0-2 16,12 1 2-16,0-4-3 0,14-3-2 0,-7-1 1 15,13-4-2-15,0-10-19 0,7-4-31 16,-1 0-31-16,0-7-35 0,1 0-43 0,6-5-97 15,1-2-174-15,-2-1-287 0,1 0-133 16,0-7 268-16,-6 0 232 0</inkml:trace>
  <inkml:trace contextRef="#ctx0" brushRef="#br0" timeOffset="34411.3382">4220 11884 72 0,'-33'14'37'0,"7"1"-4"0,6-4-16 0,8-3-13 16,-1-1-9-16,6-3-21 0,-6-1-39 16</inkml:trace>
  <inkml:trace contextRef="#ctx0" brushRef="#br0" timeOffset="36551.8123">3731 10268 24 0,'0'-3'58'0,"0"-5"5"0,0 1-7 15,0-4-4-15,0 0 5 0,0 4 14 16,0-4 15-16,0 0 14 0,0-4 24 0,0 4 59 15,0-4 22-15,0 1 4 0,0 3-2 16,0-4 7-16,0 1-6 0,0 3-15 0,0 0-37 16,0 0-47-16,0 3-39 0,0-3-26 15,0 8-18-15,0-5-7 0,0 4-6 0,0 4-1 16,6-3 0-16,-6 3 2 0,0 0 2 16,8 0-2-16,-8 3-2 0,6 1 2 0,-6 4 1 15,6 3-2-15,1 0-2 0,-1 3 0 16,8 5-1-16,-8-1 0 0,6 4-2 0,2 3 2 15,6 1-2-15,-7 4 0 0,6-5-4 16,-6 4-1-16,7-3 3 0,-1-1 1 0,-5-2 2 16,4-1 2-16,-4 0-2 15,-1-4-6-15,0 0-4 16,0-3-23-16,-1-1-40 0,2 1-61 0,-8-7-127 16,8 3-277-16,-1-8-133 0,-7-3 76 15,7-3 252-15</inkml:trace>
  <inkml:trace contextRef="#ctx0" brushRef="#br0" timeOffset="36772.1135">4311 9917 104 0,'6'-7'282'0,"1"3"54"15,-7 0-37-15,0 4-59 0,7 4-35 16,-7 3 17-16,0 8 18 0,0 7 10 0,-7 3-21 16,7 8-30-16,-13 11 4 0,7 11 12 15,-14 11-21-15,-6 15-26 0,-7 21-37 0,-6 8-28 16,0 4-27-16,0-1-18 15,6-10-17-15,-6-4-14 0,13-11-5 0,0-7-4 16,7-8-7-16,5 0-12 0,2-7-53 16,-2-4-63-16,8-3-63 0,0-8-88 15,6-3-120-15,0-19-149 0,6-3-274 16,0-15 65-16,2-11 319 0</inkml:trace>
  <inkml:trace contextRef="#ctx0" brushRef="#br0" timeOffset="36993.0158">4447 10437 265 0,'33'-11'489'0,"0"0"64"15,-7-4-69-15,0 1-137 0,-6-1-113 0,6 0-82 16,-7 5-55-16,7 2-37 0,0-3-22 16,0 0-13-16,1 3-12 0,5 1-3 0,-6 0-25 15,7 3-44-15,-1 1-79 0,1 3-158 16,-7 0-233-16,-1 0-95 0,1 0 57 0,-6 3 237 15</inkml:trace>
  <inkml:trace contextRef="#ctx0" brushRef="#br0" timeOffset="37135.3821">4903 10488 75 0,'-18'41'402'0,"-2"-9"232"0,7-6 5 16,-7-4-136-1,14-3-154-15,-2-5-60 16,2-3-81-16,0 0-66 0,6-7-50 15,0 3-29-15,0-3-21 0,6-4-14 0,0 0-11 0,2-4-6 0,4 4 0 0,2-7-2 0,5 3-6 0,7 0 1 0,0-3 0 16,7 0-26-16,6 0-56 0,-7-1-70 0,8 5-88 16,-8-1-69-16,7 0-136 0,-6 1-227 15,-1 3-87-15,-6-5 287 0</inkml:trace>
  <inkml:trace contextRef="#ctx0" brushRef="#br0" timeOffset="38490.8069">6323 9536 91 0,'7'0'99'0,"0"0"54"0,-7 3 60 0,6 8 80 0,0 4 37 15,-6 10 10-15,0 9-10 0,0 10-52 16,0 18-58-16,0 15-54 0,-6 10-39 0,0 13-33 16,-1 10-11-16,0 0-17 0,7-5-15 15,-6-2-18-15,6-7-11 0,6-9-7 0,1-2-5 16,0-8 1-16,-1-11-7 0,7 0-32 15,-6-15-43-15,6-4-37 0,-1-10-31 0,2-11-60 16,-8-4-111-16,8-8-176 0,-2-6-100 16,-5-5 39-16,6-6 213 0</inkml:trace>
  <inkml:trace contextRef="#ctx0" brushRef="#br0" timeOffset="38779.186">6623 10485 62 0,'20'-26'264'0,"-14"11"96"16,0 4 32-16,1 11-25 0,0 7-18 15,-1 8-69-15,1 4-73 0,-7 3-54 0,0 3-33 16,0 4-20-16,0 1-20 0,0-5-5 16,0 5-10-16,0-1-13 0,0 0-19 0,-7-7-9 15,7 4-5-15,0-7-3 0,0-5 9 16,0 1 7-16,7-4-5 0,-7-4-5 0,6-3-7 16,-6-8-4-16,6 0-2 0,8-7-3 15,-8-7-2-15,7-4 0 0,0-7-3 0,0-4 0 16,-7 0-4-16,8 0 2 0,-1 0-1 15,0 3-5-15,-7 8 0 0,7 1 4 0,-6 6 2 16,6 4-1115-16,0 4 233 0,-6 7 353 16,5 3 244-16,2 5 134 0,-1 6 69 0,-7 5 35 15,8 2 20-15,-2 5 13 16</inkml:trace>
  <inkml:trace contextRef="#ctx0" brushRef="#br0" timeOffset="40540.7168">7424 10063 33 0,'-6'4'80'15,"6"0"3"-15,0-1-12 0,0-3 7 16,-7 4-8-16,7-4-9 0,-7 4-13 0,7-1-10 16,-6-3-9-16,6 4-9 0,-6 0-8 15,6-4-4-15,-7 3-3 0,1 1-1 0,6 0-1 16,-7 3-2-16,0-3-1 0,1 6 0 16,0-2 2-16,-1 3-1 0,0 0-1 0,7 0 0 15,-6 0 2-15,0 4-1 0,-1-4-1 16,7 3 0-16,-7-3 0 0,1 4 0 0,-1-1 0 15,1 1 0-15,6 0 2 0,-14-1-1 16,8 1-1-16,0-1 0 0,0 5 0 0,-1-4 0 16,0-1 0-16,7 1 0 0,-6 0 0 15,-1-4-2-15,7-1 2 0,-6 1 0 0,6 0 0 16,0-3 0-16,0-1-2 0,-6-3 1 16,6 0 1-16,0-1 0 0,0 1 0 0,0 0 2 15,0-4-2-15,0 3 0 0,0-3 0 16,-8 4 0-16,8-4 0 0,0 0 0 0,0 0-2 15,0 0 2-15,-6 4 0 0,6-4 0 16,0 0 0-16,-6 0 0 0,-1 0 0 16,0 3 0-16,1 1 0 0,-7 0 2 15,0-1-2-15,0 1-2 0,-7 0 2 16,8 3 0-16,-2-3 0 0,1-1 0 16,1 1 0-16,-2-1 0 0,8 1 0 0,0-4 0 15,-8 4 2-15,14-1-2 0,-6-3 0 0,-1 0 0 16,7 0-2-16,-6 4 4 0,6-4-2 15,-6 0 0-15,6 0 0 0,0 0 0 0,-8-4-2 16,8 4 2-16,0 0 0 0,-6 0 0 16,6 0 2-16,0 0-2 0,-6-3-12 0,6 3-22 15,-6 0-23-15,6 0-24 0,-8 0-10 16,8 0 23-16,-6 3 23 0,6-3 14 0,-6 0 10 16,-1 0 6-16,7 0 3 0,-6 0 1 15,-1 0 3-15,0 0 0 0,7 0 3 0,-6 0 0 16,0 0 1-16,0 0-1 0,-2 4 0 15,2-4 1-15,0 0 0 0,-1 0 2 16,7 0 0-16,-6 0 0 0,-1 0 1 0,7 0-1 16,0 0 0-16,-7 0 1 0,7 0 0 15,-6 0 1-15,6 0 0 0,0 0 1 0,0 0-2 16,-6 0 2-16,6 4 0 0,0-4-1 16,0 3 0-16,0 1 0 0,-7-4-1 15,7 4 1-15,0-1 1 0,-7 1-1 0,7 0 0 16,0-1 0-16,0-3 0 0,-6 4 0 15,6 0 1-15,0-4 0 0,0 0 0 0,-6 3-1 16,6-3 0-16,0 0 1 0,0 0 21 16,0 0 31-16,0-3 12 0,0 3 15 15,0 0-5-15,0 0-14 0,0 0-11 0,0 0-13 16,0-4-9-16,-7 4-6 0,7 0-5 0,0 4-3 16,0-4-2-16,0 0 0 0,0 3-2 15,0 1 0-15,0 0-1 0,-7-1 0 16,7 9 2-16,0-1 7 0,0 3 24 15,-6 4 23-15,6 1 5 0,0 6 1 0,-7 1-8 16,1 7-2-16,0 0-4 0,6 0-5 16,-7 0-4-16,-6 0-1 0,13-4-5 0,-6 1-1 15,-2-9 8-15,2-2 24 0,6-1 54 0,-6-3 30 16,6-5-15-16,0-2-39 0,0 0-34 16,0-5-23-16,0-3-16 0,6-3-12 0,-6-5-7 15,14-7-3-15,-8-3-3 0,7-4-1 16,0-7-2-16,0-11-1 0,13-5-1 15,-6-6 0-15,6-7 0 0,-1-1 2 16,8 4 0-16,-7 0-2 0,6 7 6 0,-5 5 4 16,-1 6 4-16,0 4-4 0,-7 11 1 15,1 0-3-15,0 7 0 0,-1 4 4 0,-6 4 5 16,0 3 11-16,-7 8 12 0,8 0 7 0,-8 7 7 16,0 0 0-16,-6 7-6 0,8 7-8 15,-8 5-7-15,0 3-9 0,0 7-7 16,-8 4-5-16,8 4-4 0,-6-4-2 0,6 0 2 15,-6-4-2-15,6-3-1 0,-7-4-3 16,7-4 0-16,0-7 1 0,0 0-2 0,0-4 2 16,-7-3-1-16,7-4 3 0,0-4-1 15,0 1-2-15,0-1 1 0,0-4-19 0,7 1-40 16,-7-4-65-16,0 4-123 0,0-4-203 16,7-4-144-16,-7 0-48 0,6-3 256 15</inkml:trace>
  <inkml:trace contextRef="#ctx0" brushRef="#br0" timeOffset="40938.9793">7874 9437 129 0,'26'-15'412'0,"-7"0"167"15,1 1-46-15,-8 3-132 0,2-4-133 0,-8 8-93 16,7 3-62-16,-7 1-40 0,2 6-29 0,-2 1-14 15,-6 7-8-15,6 4-6 0,-6 3 2 16,0 7 4-16,0 9-6 0,-6 9-3 16,0 5-3-16,-2 10-4 0,-4 5-1 0,-1 3-1 15,6 4 0-15,-6-5-5 0,7-6-15 16,0-4-61-16,6-8-61 0,0-6-153 0,0-8-238 16,6-8-135-16,0-3 57 0,0-11 268 15</inkml:trace>
  <inkml:trace contextRef="#ctx0" brushRef="#br0" timeOffset="41141.0403">8134 9763 22 0,'6'-7'257'0,"8"-1"89"0,-8 1 7 16,0 3-53-16,1-7-31 0,6 7-3 0,0-7-37 15,7 4-51-15,0 0-50 0,5 0-41 16,1-1-28-16,7 1-19 0,-1 0-14 0,1 3-7 15,-1-3-6-15,1 3-3 0,0 0-5 16,0 1 0-16,-1-1-1 0,-7 0 2 16,2 4-20-16,5-3-51 0,-6 3-100 0,0-4-198 15,-6 4-219-15,-1-4-82 0,1 1 243 16</inkml:trace>
  <inkml:trace contextRef="#ctx0" brushRef="#br0" timeOffset="41359.1602">8967 9342 155 0,'14'-8'394'0,"-1"1"126"0,-1-4-79 0,2 3-94 0,-2 5-91 0,2 3-75 15,5 3-53-15,1 5-39 16,0 3-23-16,5 7-18 0,1 8-10 0,0 3-8 0,7 8-5 16,-7 3-4-16,0 4-7 15,1 4-6-15,-1 7-1 0,-1-4-3 0,-5 7-1 16,0-6-2-16,-1 3-14 0,-6-11-36 15,0-4-55-15,-7-3-82 0,8-12-104 16,-8-3-153-16,0-11-93 0,1-4 18 0,0-7 151 16</inkml:trace>
  <inkml:trace contextRef="#ctx0" brushRef="#br0" timeOffset="41538.4657">9560 9601 152 0,'0'-43'396'0,"-6"2"128"0,-1 9-76 15,1 6-108-15,-8 4-106 0,2 11-82 0,-1 3-56 16,0 8-34-16,-7 8-22 0,7 3-12 15,-7 3-8-15,-5 9-4 0,-1 2-2 16,0 8-5-16,-7 4-3 0,1 3 2 0,-8 8-2 16,7 3-4-16,-12 15-24 15,6-4-88-15,-1 4-206 0,8-4-282 0,-7-3-111 0,7-8 273 16</inkml:trace>
  <inkml:trace contextRef="#ctx0" brushRef="#br0" timeOffset="41834.2042">8140 10386 18 0,'-6'7'282'0,"-7"0"86"0,6 1-33 15,1-1-78-15,-1-3-34 0,7 3 14 16,0 0-6-16,0 0-36 0,7 1-35 0,6-1-27 15,0 0-19-15,13 1-5 0,7-1 6 16,19-3 27-16,7 0 2 0,18-4-13 16,15 0-27-16,11-8-23 0,8 5-25 0,7-5-18 15,-1 1-13-15,-13 3-8 0,0 0-4 16,-13 1-3-16,-18-1-1 0,-2 4-6 0,-19-4-5 16,-7 4-31-16,-12-3-58 0,-7 3-75 15,-6 0-108-15,-14 0-66 0,1 0-209 0,-7 0-204 16,-13 0 68-16,7 0 295 0</inkml:trace>
  <inkml:trace contextRef="#ctx0" brushRef="#br0" timeOffset="42128.1908">8069 10884 120 0,'-6'3'292'0,"-1"5"110"0,7-4-29 15,-7-1-74-15,7 1-36 0,0 0-36 16,-6-1-39-16,6 1-37 0,0 0-29 16,-7 3-26-16,7 4-19 0,0 4-21 15,-6-1-20-15,6 4-8 0,-6 1-10 0,6 3-6 16,-8 4-2-16,8-1-4 0,-6 4-9 15,6 1-36-15,0 2-63 0,-6 2-100 16,6-1-187-16,0-1-171 0,0-2-58 0,-6-5 155 16</inkml:trace>
  <inkml:trace contextRef="#ctx0" brushRef="#br0" timeOffset="42304.2428">8108 11232 277 0,'13'-11'435'0,"0"0"64"16,-7 0-69-16,8 0-103 0,-2 3-83 15,8-3-63-15,-7 4-54 0,7 0-41 16,6-1-30-16,0 1-18 0,-1 0-15 16,8 0-8-16,7-1-5 0,-8 1-2 0,7 3-3 15,-6-3-3-15,5 3-1 0,-5-3-4 16,-1 3-25-16,2 1-41 0,-2-1-61 0,-6 0-99 16,-7 4-158-16,1-3-134 0,-7-1-45 15,1 1 108-15</inkml:trace>
  <inkml:trace contextRef="#ctx0" brushRef="#br0" timeOffset="42470.5314">8649 10943 114 0,'-14'3'328'0,"-5"5"89"0,6 2-64 0,-6-2-81 15,5 6-52-15,-5 1-60 0,6 7-49 16,0 0-38-16,-1 0-28 0,2 4-15 0,-1-1-10 16,6 1-8-16,-6-1-6 0,7 1-3 15,6-4-33-15,-7 4-83 0,7-8-121 0,0 4-118 16,7-7-119-16,-1-1 1 0,1-6 174 15</inkml:trace>
  <inkml:trace contextRef="#ctx0" brushRef="#br0" timeOffset="42657.0862">8844 10884 256 0,'20'-11'450'16,"-1"3"63"-16,-6 1-72 0,0 7-110 15,-7 4-93-15,8-1-71 0,-2 8-55 16,2 4-36-16,5 4-23 0,-6-1-11 0,6 0-5 15,1 8-8-15,-6-4-8 0,5 3-5 16,1 1-7-16,-2 3-1 0,2 1-2 16,-7 3-4-16,7-4-28 0,-7 4-34 0,0-4-44 15,7-3-80-15,-7-4-148 0,-1-4-187 16,-4 0-98-16,4-10 103 0,-6-1 215 0</inkml:trace>
  <inkml:trace contextRef="#ctx0" brushRef="#br0" timeOffset="42838.8849">9235 10935 217 0,'-14'0'405'0,"-5"4"81"0,-7 7-84 16,6 3-95-16,1 5-96 0,-1 6-73 15,0 1-51-15,8 4-31 0,-1 2-22 16,-7 1-10-16,8 4-9 0,-2 0-5 0,2-1-4 16,-2-3-5-16,1 4-45 0,0-8-113 15,6 1-189-15,1-9-155 0,0 1-74 0,6-11 150 16</inkml:trace>
  <inkml:trace contextRef="#ctx0" brushRef="#br0" timeOffset="44600.9131">9580 10789 59 0,'0'0'62'0,"-7"0"5"15,1-4-9-15,6 4 6 0,-7-4 5 16,1 4 4-16,-1-3 5 0,1 3 12 0,0-4 20 15,-8-3 36-15,8 3-1 0,-14-4-25 16,14 2-20-16,-14-2-12 0,13 4-10 0,-5-3-15 16,-2 0-15-16,8 3-12 0,0 0-8 15,-1 1-5-15,1-1 3 0,-1 0 7 0,0 4 13 16,7-3 18-16,-6 3 16 0,6-4 7 16,-6 4-8-16,6-4-13 0,0 4-16 15,-8-3-14-15,8 3-14 0,-6-4-9 0,6 4-5 16,0-4-4-16,0 4-1 0,0 0-2 15,0-3 0-15,0 3-1 0,0 0 1 0,6 3 3 16,2-3 0-16,-2 4 0 0,0 0 2 16,8-1 1-16,-1 1 1 0,-7 0-3 0,7 3-1 15,0-3-2-15,0-1 1 0,-6 1 0 16,6 3 0-16,-7-3 8 0,1-1 11 0,-1 1 5 16,-6 0 0-16,7-1-4 15,-7 5-7-15,0-5-3 0,0 5-4 0,-7 3-3 16,1-4 0-16,-1 4-1 0,1 0-3 15,-7 4 1-15,6-4-1 0,-6 0 0 0,0 0-1 16,6 0-1-16,1-4 0 0,-7 0 2 16,7 1-3-16,-1-1 1 0,7-3 0 0,-7 3 0 15,7-3 2-15,0 0-2 0,7 3 0 16,0-3 0-16,-1 3 2 0,1-3 0 0,5 3-1 16,2-3-1-16,-2 3 3 0,8-3-2 15,-7 3 3-15,0-4 0 0,0 1-2 16,1 0 6-16,-2-1 9 0,-5 5 20 0,-1-5 12 15,1 1 5-15,-1 0-6 0,-6 3-9 16,7-3-6-16,-14 3-7 0,7 4-2 0,-6 0-2 16,-1 0-4-16,-6 0-4 15,7 0-4-15,-8 0-4 0,2 4-4 0,5-4 4 0,-6-4 1 16,0 4-1-16,7-4 1 0,-1 1-2 16,-6-1 5-16,7 0-2 0,-1-3-24 15,0-1-43-15,1 1-19 0,6 0-8 0,0-1-13 16,0-3-34-16,0 0-101 0,0 0-189 15,0 0-126-15,0 0-21 0,6 0 164 0</inkml:trace>
  <inkml:trace contextRef="#ctx0" brushRef="#br0" timeOffset="44971.9998">10492 10272 239 0,'0'11'476'0,"0"-4"81"0,0 4-45 15,0-7-146-15,0-1-122 0,0 1-87 16,0-4-57-16,6 4-37 0,1-1-22 0,-1 2-14 16,1-5-5-16,6 3-10 0,-1 0-5 0,2-3-17 15,-1 0-22-15,0 5-26 0,6-5-55 16,-5 3-107-16,5-3-204 0,-6 4-179 15,6 0-52-15,-5-4 241 0</inkml:trace>
  <inkml:trace contextRef="#ctx0" brushRef="#br0" timeOffset="45134.817">10459 10679 319 0,'-26'36'473'15,"6"-2"67"-15,0-13-62 0,2-2-132 16,4-8-114-16,8 0-80 0,-1-4-53 0,7 0-35 15,7-3-23-15,-1-4-18 0,8 4-7 16,4-8-6-16,2 4-14 0,7-4-32 16,-1 4-66-16,0-3-135 0,6-1-277 0,-5 0-232 15,-2 1 154-15,1-1 237 0</inkml:trace>
  <inkml:trace contextRef="#ctx0" brushRef="#br0" timeOffset="45611.7285">11599 9851 197 0,'0'-8'421'0,"0"1"129"0,0 0-46 0,0-1-126 15,0 1-122-15,0 0-91 0,6 3-62 16,-6 1-38-16,7 3-21 0,-1 3-15 0,8 8-9 16,-2 11-1-16,2 7 1 0,-1 12-2 15,-1 10 10-15,-5 11-2 0,6 8-5 16,-7 3-1-16,-6 8-5 0,7 6-4 16,-7 2-2-16,0-5 2 0,-7-7 0 0,7-7 4 15,0-8 3-15,-6-4-4 0,6-14-20 0,-6-4-36 16,6-3-67-1,-7-4-58-15,7-7-156 0,7-4-256 0,-7-4-48 0,6-7 180 16,0-4 166-16,1-7 127 0,0-3 63 0,6-5 34 16,6-3 7-16</inkml:trace>
  <inkml:trace contextRef="#ctx0" brushRef="#br0" timeOffset="45976.368">11977 10653 179 0,'6'-3'472'15,"0"-1"118"-15,2 4-58 0,-8 0-144 0,0 0-129 16,6 0-92-16,-6 4-61 0,0 3-38 15,6 0-16-15,-6 4-16 0,6 0-14 16,-6 4-6-16,7-1-11 0,-7 1 3 0,0-1-4 16,7 2-2-16,-7-2-2 0,0 1-2 15,6-1-12-15,-6-3-12 0,0 0-12 16,0-3-2-16,7-1-8 0,-7-4-7 0,6 1-3 16,0-4-8-16,8-4 0 0,-2-3 7 15,2-7 14-15,5-5 16 0,7-10 9 0,0-1 11 16,1-2 9-16,-1-1 14 0,0 0 10 15,-7 4 4-15,7-1-5 0,-6 8-1 16,-7 7 8-16,0 1 10 0,0 7 6 0,-7 3 6 16,8 0 1-16,-8 8-8 0,-6 3-7 15,6 0-6-15,-6 8-2 0,7 0-1 0,-7-1-7 16,0 8-8-16,0 1-2 0,0-1-3 16,0-1-3-16,0 1-2 0,0 0-2 15,0 0-2-15,6 1-34 0,-6-5-45 0,7 0-42 16,0-3-83-16,-1-4-161 0,6 0-188 15,-4-4-105-15,11-4 197 0,1 1 181 0</inkml:trace>
  <inkml:trace contextRef="#ctx0" brushRef="#br0" timeOffset="46271.5259">13358 10045 239 0,'0'-8'500'0,"-8"-6"83"16,2-1-34-16,0-10-93 0,-7-5-80 0,-1 1-32 16,8-4-78-16,-6 4-81 0,-2 3-67 15,8 4-47-15,-7 4-28 0,6 3-16 16,0 8-12-16,-5 11-5 0,-2 7-7 0,2 14 6 16,-2 15-1-16,-5 12-2 0,-1 10 1 15,8 1 1-15,-2 10 3 0,1 4-7 0,0 10 5 16,7 1-6-16,6 0 3 0,0-3-1 15,6-9 2-15,1-6 0 0,-1-8 3 0,7-10 2 16,1-5-2-16,-2-10-5 0,2-8-29 16,-2-7-56-16,8-3-54 0,-7-5-76 0,13-7-146 15,-6-3-133-15,-1-4-245 16,1-7-27-16,6-4 166 0</inkml:trace>
  <inkml:trace contextRef="#ctx0" brushRef="#br0" timeOffset="46486.8321">13690 9961 417 0,'-7'-8'488'0,"7"8"48"16,-7 4-84-16,7 3-126 0,-6 8-108 15,6 7-72-15,-6 8-48 0,12 6-38 0,-6 8-19 16,6 3-11-16,1 12-9 0,0 7-4 16,-1 7-8-16,7 0-3 0,-7 1-2 15,1-1-3-15,6-3 2 0,0-4-2 0,0-8 3 16,0-10-41-16,0-8-64 0,0-7-138 15,1-3-269-15,-2-12-223 0,8 0 87 0,-14-11 285 16</inkml:trace>
  <inkml:trace contextRef="#ctx0" brushRef="#br0" timeOffset="46673.7412">14171 10470 275 0,'26'-15'541'15,"-13"0"93"-15,-6 4-83 0,6-3-157 16,-13 3-133-16,6 0-46 0,1 4-60 0,0 7-53 15,-1-4-36-15,0 4-26 0,8 0-15 16,5 0-6-16,1 4-8 0,-1-4-18 0,7 3-11 16,6-3-14-16,1 0-27 0,-1 4-33 15,2-8-50-15,5 4-44 0,0-3-94 0,-7 3-213 16,7-4-182-16,-7-3 9 0,1-1 294 16</inkml:trace>
  <inkml:trace contextRef="#ctx0" brushRef="#br0" timeOffset="46876.7192">15011 10041 233 0,'7'8'476'0,"0"-1"77"0,-7 0-61 15,6 1-129-15,-6-1-104 0,0 4-67 16,6 4-44-16,2 6-7 0,-2 5-17 0,0 11-14 16,14 3-17-16,-1 4-8 0,7 8-7 15,0 6-4-15,13-3-9 0,0 4-13 16,7 6-11-16,7-6-11 0,4 0-10 0,-4-5-6 15,-7-6-6-15,-7-4-13 0,-1-4-58 16,-11-10-70-16,-1-4-61 0,-6-12-55 0,-8-3-50 16,-5-3-171-16,-1-8-230 0,1-4-46 15,-7-7 296-15</inkml:trace>
  <inkml:trace contextRef="#ctx0" brushRef="#br0" timeOffset="47072.8162">15532 10111 279 0,'-32'0'484'0,"-7"14"53"15,0 5-64-15,-13 3-132 0,7 11-108 16,5 3-77-16,-5 12-54 0,6-1-36 16,5 9-26-16,9-2-14 0,-1 5-10 15,0 0-4-15,6 3-3 0,1-7-6 0,-1-4-2 16,0-3-13-16,8-4-41 0,-1-11-62 16,6-4-101-16,0-7-154 0,7-7-163 0,0-4-73 15,7-4 139-15</inkml:trace>
  <inkml:trace contextRef="#ctx0" brushRef="#br0" timeOffset="47302.1881">15846 9733 248 0,'19'30'448'16,"-6"-1"70"-16,-7 0-58 0,1 1-86 0,-1 3-86 15,8 4-75-15,-8 6-62 0,7 5-26 16,-7 7-28-16,7 3-24 0,-6 9-14 15,6-2-5-15,-13 2-1 0,7 2 1 0,-14 0 2 16,0 1-8-16,1 0-11 0,-1-4-9 16,-6-11-4-16,0 0-8 0,1-15-17 15,-2-4-79-15,1-3-109 0,0-7-121 0,7-4-128 16,-1-3-241-16,1-9-89 0,6 1 252 16</inkml:trace>
  <inkml:trace contextRef="#ctx0" brushRef="#br0" timeOffset="47472.775">16138 10591 532 0,'33'-8'602'16,"-1"1"98"-16,-6-4-145 0,-6-4-95 0,6 8-102 15,-7-4-110-15,1 8-86 0,7-5-54 16,-2 5-40-16,1 3-24 0,6-4-13 16,1 0-16-16,7 4-26 0,-8-3-35 0,7 3-41 15,0 0-60-15,1 0-94 0,-1 3-132 16,-1-3-70-16,8 0-277 0,-7 0-118 15,0 0 324-15</inkml:trace>
  <inkml:trace contextRef="#ctx0" brushRef="#br0" timeOffset="47825.0469">17943 9792 299 0,'-8'-11'565'0,"2"0"95"15,6 4-105-15,-6 0-160 0,0 3-99 16,-1 8-58-16,0 3-74 0,1 11-53 16,-7 12-39-16,6 10-27 0,-6 11-14 0,0 15-13 15,6 3-6-15,-5 12-3 0,-1 4-1 16,-1 13-5-16,2-2-2 0,-2 3-3 0,-5-12-14 16,6-6-25-16,0-12-33 15,7-6-50-15,-8-12-80 0,8-7-47 0,6-11-45 0,0-7-106 16,0-8-130-16,6-7-63 0,0-7 92 15</inkml:trace>
  <inkml:trace contextRef="#ctx0" brushRef="#br0" timeOffset="48137.9384">17955 10609 184 0,'7'-22'454'0,"6"4"112"16,-13 3-65-16,-7 4-130 0,1 0-119 16,-7 11-88-16,-1 0-58 0,8 7-38 15,-6 4-28-15,-2 0-13 0,8 4-11 0,-1 0-6 16,1-1-4-16,6 1 0 0,-7 0-1 15,7-4 13-15,0 0 28 0,0 0 14 0,0-4-8 16,0-3-10-16,7-1-12 0,-1-6-12 16,7-1-4-16,7-3-4 0,0-4-4 0,5-4-1 15,1-3-4-15,0 3 0 0,1-3-1 16,-1 3 0-16,0 0 0 0,0 4 0 16,-1 4 0-16,-5 0 0 0,0 3 0 0,5 8 0 15,-11-1 0-15,6 5 3 0,-8 3-2 16,-5 0 1-16,-1 3-1 0,1 1 5 0,0-1 1 15,-7 5-4-15,0 0-2 0,0-1-1 16,0 0 0-16,0 0-13 0,0 1-63 0,6-5-76 16,-6 1-46-16,0 0-147 0,6-4-233 15,1 0-129-15,6-4 171 0,-7 0 216 0</inkml:trace>
  <inkml:trace contextRef="#ctx0" brushRef="#br0" timeOffset="48424.251">19355 9829 269 0,'-6'-8'509'0,"-7"5"68"0,0-1-77 0,0 1-139 0,-7-1-121 0,1 8-84 16,-1 6-55-16,-6 9-36 15,-6 10-16-15,-1 15-14 0,-6 7-10 0,0 16-9 0,0 9 0 16,-6 9-2-16,6 2 8 15,6 1 13-15,0 0 3 0,14-7 4 0,-1-5-7 16,7-6-7-16,7-8-3 0,6-6-1 16,6-13-2-16,7-2-4 0,7-8-4 0,-1-7-10 15,1-8-34-15,6-4-49 0,6-6-73 16,1-5-58-16,-1-6-90 0,7-5-200 0,7-6-145 16,-7-12-4-16,7-7 253 0</inkml:trace>
  <inkml:trace contextRef="#ctx0" brushRef="#br0" timeOffset="48618.2319">19505 9997 475 0,'-6'-18'553'0,"-1"7"71"16,1 4-116-16,-7 7-147 0,6 7-77 0,1 8-42 15,0 6-56-15,6 6-49 0,0 5-40 16,0 5-33-16,0 3-21 0,6 8-13 16,7-1-12-16,-6 8-4 0,5 4-4 0,-5 0-1 15,6 3-1-15,0 0-8 0,-7-3-34 16,8-8-56-16,-8-7-73 0,0-4-99 0,1-6-84 15,-1-5-109-15,1-11-163 0,-7 0-62 16,7-10 135-16</inkml:trace>
  <inkml:trace contextRef="#ctx0" brushRef="#br0" timeOffset="48805.4319">19649 10650 325 0,'6'-30'609'0,"0"4"146"16,2-3-87-16,-2 0-35 0,0 3-126 0,0 4-151 15,1 0-123-15,0 4-80 0,6 3-54 16,7 4-37-16,-2 0-26 0,9 0-10 15,-1 4-9-15,6 0-9 0,7 3-8 0,-6-3-27 16,7 3-35-16,-2 0-41 0,1 4-49 16,1-3-56-16,-8 3-64 0,7-4-80 0,-13 4-60 15,7-4-48-15,-14 4-181 0,7-7-72 16,-12 4 136-16,5-5 256 0</inkml:trace>
  <inkml:trace contextRef="#ctx0" brushRef="#br0" timeOffset="48961.1172">20274 10096 69 0,'-13'-14'328'0,"-1"-1"155"0,-5 8-26 0,0-1-53 16,6 1-94-16,-7 7-78 0,0 7-58 0,1 4-42 16,-1 4-34-16,8 7-18 0,-2 7 0 15,2 4-18-15,-1 4-18 0,-1 3-13 0,8 4-11 16,0 3-7-16,6 5-4 0,-8-1-1 16,16 1-5-16,-8-1 1 0,6-4-24 15,7-6-40-15,-6-5-50 0,6-3-17 0,6-7-88 16,-6-4-202-16,7-8-210 0,-7-6-64 15,13-8 267-15</inkml:trace>
  <inkml:trace contextRef="#ctx0" brushRef="#br0" timeOffset="49147.6318">20685 10012 364 0,'18'-15'626'16,"-11"12"102"-16,0-1-136 0,-1 4-116 0,-6 11-76 15,7 3-76-15,-1 12-83 0,1 4-62 16,6 3-45-16,-1 7-28 0,8 4-17 0,7 3-12 15,-1 5-14-15,6 7-12 0,7-1-842 16,7 4-418-16,6 1 352 0,-6-5 313 16,-1-3 236-16,1-7 132 0,-7-8 69 0,0-7 31 15,-7-4 7-15,1-7 6 0,-7-3-14 16,-6-9-32-16</inkml:trace>
  <inkml:trace contextRef="#ctx0" brushRef="#br0" timeOffset="50237.1133">21225 9800 198 0,'-46'21'122'0,"0"9"16"16,1 3-30-16,5 11-34 0,2 0-25 0,-1 3-19 16,6 1-12-16,1 0-4 0,6-1-3 15,6-3-3-15,1-4-4 0,-1 1-2 0,0-9-2 16,7 2 2-16,1-9-9 0,-2-3-73 15,2 0-47-15,-2-4 9 0,8 1 30 0,-7-8 33 16,6 0 22-16,0 0 11 0,7-7 5 16,-6-1 6-16,6 1 1 0,0-4 3 0,0 0 1 15,6-4 1-15,1 4 1 0,0-3 0 16,-1-1 1-16,7 0 0 0,1 1 0 0,-8-1 0 16,6-3 1-16,2 3 0 0,-1 0 0 15,0 0 1-15,0 1 0 0,1-1 0 16,-2 0 0-16,-6 1 1 0,1-1-1 0,6 0 1 15,-6 1-1-15,-7-1 1 0,6 0-1 16,0 1 1-16,-6-1 0 0,8 1 0 0,-8-1 0 16,0-3-1-16,6 3 0 0,-6-3 0 15,6-4 1-15,0 0-1 0,1 0-2 0,0-4 2 16,6 4 0-16,-7 0 1 0,1 0 0 16,0 0-1-16,5 0 0 0,-6 4 1 0,8-1 0 15,-8 1 0-15,1 0-1 0,-1 3 3 16,1-3-2-16,0 3-1 0,-7 4 1 15,6-4-1-15,-6 1 1 0,0 3 0 0,6-4-1 16,-6 0 1-16,0 4-1 0,0-3 2 16,6-1-2-16,-6 1 0 0,8-1 1 0,-8 0 0 15,6 1-1-15,0-5 0 0,1 5 1 16,0-5 0-16,-1 1-1 0,1 0 1 0,-7 3-1 16,6-4 1-16,0 5 0 0,1-1-1 15,-7 0 0-15,7 1 1 0,-7-1 0 16,0 0 0-16,6 1 0 0,-6-1 1 0,6 0-2 15,-6 1 2-15,7-1-1 0,-7-3 0 16,0 3-1-16,7-3 1 16,-1-4 0-16,1-4 0 0,-1 4-1 0,7-7-1 0,-6 3 2 15,5-7 0-15,2 0 0 0,-8 0 0 0,7 0-2 16,0-3 1-16,0 3 0 0,1-4 0 16,-2 4 1-16,2 4 0 15,-8-4 0-15,7 4-1 0,0-4 0 0,0 3-1 0,7 1 2 16,-7-1-2-16,-1 1 1 0,2 4 1 15,-2-1-2-15,2 4 1 0,-8 0 1 0,1 0-2 16,-1 7-1-16,-6-3 1 0,0 7 0 16,0 4 2-16,-6-1 0 0,-7 8 0 15,-7 4 0-15,0 7 2 0,-5 3-1 0,-1 5 1 16,-7-1-1-16,7 4 0 0,-7 0 0 16,7 0-1-16,0-3 1 0,0-5 1 0,7-3-2 15,-1-4 0-15,0-3 0 0,8-4 0 0,-1 0 0 16,6-8 0-16,0 1 0 0,1 0 1 15,0-1 1-15,-2-3-1 0,8 0 1 16,-6 0-2-16,6-3 2 0,0-1 0 0,0 0 1 16,0 1-1-16,6-8 20 0,-6 4 52 15,8-8 4-15,-8 0 10 0,6 1 16 0,0-4 28 16,-6-4 49-16,7 7 11 16,-7-4-27-16,7 8-35 0,-7 0-31 0,0 0-8 0,0 4 16 15,0 3 4-15,0 1-2 0,0 3-7 16,0 0-10-16,0 3-7 0,0 1-15 15,-7 3-6-15,7-3-7 0,-7 7-4 0,1 0-2 16,0 0 1-16,-2 7-2 0,-10 5 2 16,-2 2-1-16,1 8-8 0,-7 3-7 0,-14 9-8 15,1 2-2-15,0 8-7 16,-7-3 0-16,1 6 0 0,-1-3 11 0,1 4 10 0,0-8-5 16,5-3-11-16,14-4-8 0,-7-8-2 15,14-3-2-15,-1-8 3 0,8 2-5 16,-8-9-6-16,13 0-19 0,1-7-46 0,-7 4-38 15,13-4-16-15,-7-4-45 0,7-3-105 16,7-1-193-16,-7 1-108 0,6-8-12 16,7-3 194-16</inkml:trace>
  <inkml:trace contextRef="#ctx0" brushRef="#br0" timeOffset="50724.3227">21622 9400 214 0,'6'7'387'0,"-6"1"93"0,0-5-85 0,8 1-91 0,-8 0-97 16,6-1-69-16,0-3-51 0,7 8-32 15,0-5-21-15,6 1-12 0,1 3-8 16,0-3-6-16,6 4-2 0,-7-5-3 0,1 5 0 15,-1-5-2-15,1 5 0 0,-7-1-1 16,0 0 0-16,-7 0 0 0,-6 4 1 0,0 0-1 16,-6 0-8-16,0 0-10 0,-14 0-5 15,0 4 5-15,-12-1 5 0,6 2 4 16,-7-2 5-16,0-3 0 0,1 0-1 16,-1 0 5-16,7-4 0 0,1-3 0 0,5 3 2 15,0-7 1-15,14 4-1 0,-7-4 2 16,6 0 3-16,7 0 1 0,0 0 7 0,7 0-2 15,-1 0-1-15,1 4-1 0,6-4 0 16,0 3-2-16,-7 1 1 0,8 0-4 0,-2-1-1 16,1 4 2-16,1 4 0 0,-2-3 2 15,2 3-1-15,-8 0 0 0,0 4 5 0,1-4-2 16,0 3-3-16,-1 1 0 0,-6-4-2 16,0 3-1-16,-6 5 1 0,-1-5-4 0,7 5-2 15,-13-5 0-15,7 1-2 0,0 4 0 16,-8-5-2-16,8 1-14 0,-8-4-31 0,8 0-61 15,-1 0-116-15,1 0-197 0,0-4-143 16,-1-4 20-16,7-3 235 0</inkml:trace>
  <inkml:trace contextRef="#ctx0" brushRef="#br0" timeOffset="50988.8929">22143 9708 358 0,'26'11'509'0,"-7"-4"73"0,-5-3-87 0,-2-1-143 16,2-3-117-16,-8 4-85 0,7 0-45 0,1 7-22 16,-2 0-31-16,8 7-16 0,-7 4-16 15,0 7-8-15,6 1-5 0,-5 7 0 16,-8-1 1-16,7 8 2 0,-13 3 0 0,7 1-2 16,-14 3 3-16,-6 5 0 0,0-5-4 0,0 4 0 15,-13 0 1-15,-1 0 0 0,-5-4-3 16,-13 4-3-16,6 3-2 0,-13-2-2 0,5-5-28 31,2-4-41-31,-1 1-60 0,7-4-23 0,1-8-95 0,-1 1-224 0,6-4-208 16,7-11 13-16,0-3 291 0</inkml:trace>
  <inkml:trace contextRef="#ctx0" brushRef="#br0" timeOffset="55095.9189">15787 7143 46 0,'-7'0'37'0,"0"-3"17"0,1-1 16 0,0-3 0 15,-8 3 3-15,8-3-9 0,0-1-8 16,-8-2-10-16,8 2-10 0,-1-3-10 16,1 0-6-16,0 0-5 0,-2-3-4 0,2 3-5 15,0 3-2-15,0-3-1 16,-1 0-2-16,0 0-1 0,1 4 0 0,-1 0 2 15,1-1-1-15,0 1-1 0,-2 0 0 0,2-1 2 16,0 1-3-16,-8 0 1 0,8-1 0 16,-7 1 0-16,0 0 2 0,0 0-2 0,-7-1 2 15,8-3 3-15,-1 3 1 0,-7 1 2 16,6-4 2-16,2 0 4 0,-1 0-2 16,0 0-4-16,0 0-1 0,-1 0-3 0,2 0 0 15,6 4-1-15,-8-4 0 0,8 0 0 16,-1 4-4-16,1-4 3 15,-1 3-4-15,0-3 2 0,1 4 0 0,0 0 2 0,-8-1-2 16,8 1 0-16,0 0 0 0,-7-1-2 0,6 5 4 16,-6-4-2-16,0 3 2 0,6 0 1 15,-5-3 4-15,-2 3 3 0,8 1 2 16,-1-1-2-16,-5-3-4 0,5 3 0 0,0 0-1 16,1 1-2-16,0-1 1 0,6 4-3 15,-8-4 0-15,8 1 0 0,-6-1-1 0,0 0 3 16,6 4-1-16,-7-3 0 0,1-1 0 15,6 1-1-15,-7-2 0 0,1 2 0 16,-1 3-1-16,1-4 0 0,0 0 1 16,-2 1 2-16,-4-5-2 0,-1 1 3 0,0 0-1 15,-6 0 1-15,5-1 0 0,-6 1 4 0,1-4 2 16,6 0 1-16,-6 4-3 0,-1-1-1 16,7-3-2-16,-7 8 0 0,8-1-1 0,4 1-1 15,-4-1-2-15,5 4 1 0,-6 0 2 16,7 0 1-16,-1 4 1 0,1-1 0 0,0-3 0 15,6 4 1-15,-8-1 2 16,8-3 7-16,-6 4 13 0,6-4 9 0,-6 4 10 0,6-4-1 16,0 3-6-16,-7-3-5 0,7 0-6 15,0 4-2-15,7-4 2 0,-1 0 30 0,8 0 63 16,5-4 47-16,7 4-4 16,13-7-22-16,26 0-26 0,13-4-19 15,20-4-16-15,32-7-15 0,1 0-10 0,5 4-9 16,-12-4-10-16,0 7-11 0,-7 1-7 15,-7 3-6-15,-11 3-5 0,-15 1-2 0,-6 7-6 16,-13 0 2-16,-12 0-3 0,-8 4 0 16,-6-1-1-16,-13 1 3 0,-6-4 8 0,-8 4 27 15,-4-4 7-15,-2 0-7 0,-6 0-10 16,-6 0-9-16,-2 0-3 0,2 0-7 16,-14 3-6-16,1-3 4 0,-13 0-5 15,-15 4 2-15,-4 0-2 0,-14-1-1 0,-7 1 1 0,-13 3-1 16,-6-3-1-16,-7 3 2 15,-12-3-1-15,-1 3-3 0,7-3 4 0,-1-4-4 0,21 3 0 16,-1 1 1-16,20 0 1 16,7-1-1-16,12 1-2 0,7 0 2 0,13 3 0 0,-1-3-1 15,8-1-1-15,0 5 2 0,12-5-1 16,1 5 0-16,6-1 1 0,0 1 1 16,13-1 0-16,6 0 1 0,20 1 3 0,14-5 1 15,18 1-1-15,26-4 2 16,33-4-1-16,20 1 7 0,7-8-6 0,-1 0 4 15,-6-1 0-15,-7 1-7 0,-19 4 0 16,-20-4 1-16,-5 4 0 0,-22-1-2 0,-18 1 3 16,-7 3 8-16,-13-3 12 0,-6 0 0 15,-21 3-6-15,-5-3-8 0,-14 0-2 0,1 3 0 16,-13 0-6-16,-14 1 0 0,0-1 1 0,-18 0-3 16,-14 4 0-16,-20 4-1 0,-13 0 0 15,-19 7 3-15,-13 0-5 0,6 3 1 16,6-3 1-16,7 4 3 0,20-4-2 0,14-4 7 15,12 0 8-15,18 1-6 0,15-5 0 16,6-3-7-16,13 4-2 0,13-4-4 0,13 0 2 16,0-4 4-16,6 4-2 0,1-3 1 15,6-1-1-15,1 0-1 0,5 4-2 0,-6-3-12 16,7-1-15-16,-1 4-18 16,1 0-16-16,-1-4-13 0,7 4-7 0,0 0-21 0,1 0-35 15,-8 4-57-15,7-4-87 0,-13 4-82 16,7-1 77-16,-14 1 81 0,1 0 61 15,-14-4 38-15,1 3 25 0,-7 1 28 0,0-4 15 16,-13 3 8-16,-7-3 4 0,1 0 2 16,-7 0 4-16,-7-3 0 0,7-1 3 15,-7 1 3-15,1-8 0 0,-1 3 1 16,1-3 4-16,-1 0 1 0,7 0 3 0,0 0 1 16,0-3 0-16,7 3 0 0,-1 0 2 0,0 4-2 15,7-1 2-15,7-3 3 0,0 8-1 16,-2-1-1-16,2 0 0 0,0 0 0 0,6 4 2 15,0 0 1-15,0 4 0 0,0 0 0 0,0 0 2 16,0-1-4-16,0 1 4 0,6 3-2 16,-6 1-2-16,0-1 2 0,-6 0 0 0,6 1 0 15,0 3 2-15,-6-4-2 16,6 0 0-16,-8 0 0 0,2 4 0 0,0-3 0 0,-1-1 0 16,1 0-2-16,-8 1 2 0,8-1-2 15,0-3-1-15,-8 3 2 0,8-4-1 16,-7 5 1-16,7-4-1 0,-1 0 1 0,0-1 1 15,1 5 0-15,0-8 0 0,-2 3 0 16,2-3 0-16,0 0-2 0,6 4 1 16,-13-4 1-16,0 0-2 0,0 0-1 0,-7 0 2 15,0 0 3-15,-5 0-4 0,-1-4 0 16,-7 4-1-16,1 0 2 0,-1-3 1 0,1 3 0 16,-2-4-2-16,2 4-1 0,7 0 2 15,-2-4-1-15,1 4-1 0,14 0 0 0,-8 0 2 16,6 0-1-16,2 0 1 0,-1 0 3 0,6 0-2 15,0 0-4-15,7 0 3 0,-6 0 1 16,6 0 0-16,0 0 0 0,0-3 0 0,6 3-2 16,1-4 1-16,0 0 1 0,6 1 0 15,-7-2-2-15,7 2 1 0,0-4 1 0,1 3 0 16,-2 0 0-16,1 1 0 0,-6 3 0 16,6-4 0-16,-7 4 0 0,0 0 0 0,-6 0-2 15,0 0 1-15,0 0 3 0,0 0-2 16,0 0 0-16,-6 4 0 0,6-4 0 15,-6 3 0-15,-1-3 0 0,1 4 0 0,-1 0 0 16,1-4 0-16,-1 3 0 0,-5 4 0 16,-2-2 0-16,1-2 0 0,-6 5 0 0,-1-1 0 15,1 0-2-15,-1 0 2 0,0 4 2 16,1 0-4-16,-7 4 2 0,0-4 0 0,7 7 0 16,-8-3-2-16,1-1 1 0,6 5-1 15,-6-4 1-15,0-4 1 0,7 3-2 0,-7 1 3 16,0 0-3-16,-1-1 2 0,1-3 2 15,-6 4-4-15,-1-1 2 0,-6 1 0 0,1-4 2 16,5 4-4-16,1 0 2 0,-1-1 0 16,7 1 0-16,6-4 2 0,1 3-4 0,5-3 4 15,8-3-2-15,0 3 0 16,-1-1 0-16,14-2 0 0,-1 0 0 0,0-5 0 0,1 5 0 16,6-5 0-16,-6 1 0 0,5-1 0 15,2 1 0-15,-2-4 2 0,8 4-1 0,-7-4-1 16,1 0 0-16,4 0 0 0,2 0 0 15,0 0 0-15,5 0 0 0,-5-4 2 0,7 4-1 16,5-4 1-16,-6 4-1 0,7-3-1 16,6-1 0-16,-1 1 2 0,2-1 1 15,-1-3-2-15,0 2-1 0,7-1 0 0,-1-2 0 16,7 4 2-16,1-3-1 0,-8 0 1 16,7-4-1-16,-6 3-1 0,0 1 2 0,-8 0-1 15,1-4-1-15,-6 3-2 0,-1 1 0 16,-6 0 1-16,-6 0 3 0,7-1-2 0,-15 5 0 15,8-5 0-15,-7 5 0 0,-7-5 0 16,1 5 0-16,0 3 0 0,-1-4 0 0,0 4 0 16,-6-4 2-16,0 4-1 0,0 0-3 0,0 0 4 15,0 0-2-15,0 0-2 0,0 0 2 16,-6 0 0-16,6 0 0 0,0 0-2 16,-6 0 1-16,-8 0-1 0,8 4 1 0,-13-4-1 15,-1 0 1-15,-6 4-1 0,-1-4 1 16,-5 3-1-16,-7-3 1 0,0 4-1 0,0 0-1 15,-7-1 2-15,0 1-1 0,8 0 1 16,-8 3 1-16,7-3 0 0,-7 3 0 16,8 4 0-16,-2-4-2 0,-5 4 1 0,-1 0 1 15,1 0 0-15,-14 0 0 0,0 4 0 16,0 0 0-16,-12 3 0 0,-8 0 0 0,2 0 0 16,-8 4-2-16,-6 0 1 0,0 0 1 15,-1 4-2-15,1-4 1 0,0 0 1 0,7 0 0 16,-1 0 0-16,6 0 0 0,8-4 0 0,6 4 0 15,0-3 0-15,13 2 0 0,-7-2 0 16,7 3 0-16,6-8 0 0,0 4 0 16,7 1 0-16,1-4 0 0,5 3 0 0,1-7 0 15,5 4 0-15,1-4-2 0,-6-4 1 16,6 4 1-16,-1 0 0 0,-5 0 0 0,6-4 2 16,0 0-2-16,0 1-2 0,0-1 2 15,0 0 0-15,6-3 0 0,1 4 0 0,5-5 2 16,2 1-4-16,-2 0 2 0,2-1 0 15,-1 1 0-15,6 0 0 0,0-4 0 0,1 3 0 16,6-3-2-16,-6 0 3 0,6 0-3 16,0 0 4-16,-7 0-2 0,7 0 0 0,0 0 0 15,-7 0-2-15,7 0 4 0,0 0-4 16,-6-3 2-16,6 3-2 0,-6 0 1 16,6-4 1-16,-7 4 0 0,1-4 0 0,-1 1-2 15,0-1 1-15,-5-3-1 0,4-5-1 16,-4-2 0-16</inkml:trace>
  <inkml:trace contextRef="#ctx0" brushRef="#br0" timeOffset="59222.2848">12348 11473 65 0,'-20'5'54'16,"1"2"-1"-16,-1-3-13 0,0 3-12 15,1-4-8-15,-1 1-5 0,2 3 7 0,-2-3 24 16,0 0 27-16,7-1 27 0,0 1 16 16,0-4-5-16,0 4-11 0,6-4-21 0,1 0-21 15,-1 0-18-15,1 0-12 0,6 0-11 16,-7 0-6-16,7 0-5 0,0-4-2 15,0 4-2-15,0 0 0 0,7-4 0 0,-7 1 0 16,6 3 0-16,-6-4 1 0,7 0 0 16,-7 4 0-16,6-3-2 0,-6 3 6 15,0 0 4-15,0-4 0 0,0 4-2 0,0 0 0 16,0 0-1-16,-6 0-1 0,6-4-2 16,0 4 1-16,-7 0-2 0,7 0-1 0,-6 0-1 15,6 0 0-15,-7 0-2 0,0 0 0 16,1 0 0-16,-6 4 0 0,-2 0 0 0,1-4 2 15,0 3 0-15,0 5-1 0,-7-5-1 16,8 1 0-16,-8 3 0 0,7-3 0 16,0 0 1-16,0-1-1 0,7 1 2 15,-8 0 7-15,8-1 6 0,-7-3-1 0,7 4 6 16,-1-4 6-16,7 4 5 0,-7-4 7 16,1 0 6-16,0 0 10 0,-2 3 8 0,2-3 28 15,6 0 20-15,-6 4 2 0,-1-4-8 16,1 0-11-16,-1 0-14 0,1 0-11 0,6 0-10 15,-7 0-12-15,1 0-10 0,6 0-8 16,-6 0-7-16,-2 0-8 0,8 0-5 16,-6 0-3-16,0 0 0 0,6 0-1 0,-7 0 5 15,7 0 7-15,0 0 9 0,-7 0 10 16,7 0 10-16,0 0 10 0,0 0 3 0,7 0-3 16,-7 0-4-16,7 0-1 0,-1-4-1 15,8 4-4-15,-2 0-6 0,8-3-2 16,5-1-6-16,2 0-4 0,5 1-2 0,8-1-6 15,-1 0-5-15,6 1-4 0,-5-1-2 16,5 0 3-16,1 1 7 0,5-1 4 0,-5 0 6 16,6 1-3-16,-6-5 8 0,13 1-1 15,-7-4-3-15,6 4 2 0,0-5-7 0,7 1-3 16,-6 1-6-16,0-1-2 16,-7 0-3-16,1 7-1 0,-2-3-6 0,-5 3 0 15,-1 4 1-15,-5 4-3 0,-1-1-3 16,0 1 1-16,-7 3 1 0,7 1 3 0,-5-1-2 15,-2 0 4-15,7 0 3 0,-7 1 4 16,13 0 3-16,8-5-2 0,-1 5-3 0,7-5-1 16,6 4-1-16,-6 1 0 0,6-5-6 15,0 5 2-15,0-5-3 0,0 5 0 0,-7-5 4 16,8 1 0-16,5-4-1 0,1 0-2 16,6 0-2-16,0 0-3 0,0 4 5 0,1-1-1 15,-2 1-1-15,2 7 0 0,-8 0 0 16,1 0 0-16,-7 0 0 0,-6 0 0 15,0 0 0-15,-8-4 0 0,-5-3 2 16,-7 0 7-16,0-1 10 0,-6 1 11 0,-14-4 7 16,1 0-3-16,-1 0-9 0,-12-4-9 15,0 4-2-15,-1-3-5 0,-6-1-6 16,0 0-2-16,-6 1 3 0,-1-1-3 0,0 0-1 0,-5-3 0 16,-2 3 0-16,1 0 2 0,1-3-1 15,-8 3-1-15,-6-3 0 0,0 3 0 16,-7 1 0-16,-6-1 0 0,-7 4 6 15,-5-3-2-15,-14 3-4 0,-8 0 2 0,-4 0-2 16,-8 0 0-16,-6 3-2 16,-7 1-1-16,-13-1-1 0,-6 1 2 0,-7 3 0 0,-6 4 1 15,6-3-2-15,7 3-1 0,7 0 2 16,12 0 0-16,7 0 1 0,12 0 1 0,14-4 0 16,20 1 0-16,-1-5-3 15,20 1-3-15,7-4 1 0,12 3 0 0,0-3 1 0,7 4 3 16,14-4 1-16,-2 0-3 0,8 0-1 15,7-4 2-15,5 4 2 0,13-7 0 16,20 4 0-16,14-8 0 0,18 0 0 16,27-4 3-16,12-3-2 0,8-1 2 15,-8 1 0-15,2 3-2 0,-2-3 2 0,-5 3-2 16,-15 4 3-16,-4-3-3 0,-15 3-1 0,-12 0 0 16,-14 4-3-16,-12-4 2 0,0 6 4 15,-20-2-2-15,-7 4 1 0,-12-1 5 0,0 0-3 16,-14 4-4-16,-6-3 0 0,-6 3 0 15,-1 0 2-15,-12 0-4 0,-1 0 2 16,-13 3 2-16,1 1 1 0,-21 0 1 0,-12 3-2 16,-20 1-2-16,-18 6 0 0,-21 1-6 15,-12 3-1-15,-8 0 2 0,0 1 1 0,2-1 3 16,4 0-5-16,2-7 4 0,12 0 1 16,19 0 1-16,8-3 0 0,12-5-2 0,14 1 3 15,12-4 2-15,8 4-5 0,4-4 0 16,15 0-2-16,12 0 0 0,1 0-3 15,12 0 2-15,1 0 1 0,6 0 3 0,0 3 1 16,6 1-6-16,7-4 4 0,7 4 1 16,-1-4 1-16,20 0 0 0,7 0 3 15,13 0 3-15,12-4-4 0,27 0-2 0,-1-3 0 16,21 0 3-16,-1-1 1 0,-13 1 0 16,-6-1-3-16,-6 1 2 0,-8 0-2 0,-6-1 5 15,-7 5-4-15,-6-1-7 0,-12 0-31 16,-14 8-45-16,-19 0-127 0,0 3-272 15,-20 4-206-15,-14 4-72 0,-19 7 59 0,-12 0 252 16</inkml:trace>
  <inkml:trace contextRef="#ctx0" brushRef="#br0" timeOffset="63031.358">4376 14437 6 0,'-6'4'64'0,"6"0"-1"0,-7 3-10 15,7 0-7-15,0-3-3 0,-7 3 11 16,7 0 0-16,0 1-4 0,-6 0 11 0,6-1 13 15,0-3 3-15,6 3-11 0,-6-7-10 16,14 0-14-16,-8 0-13 0,8-7-8 0,5-1-8 16,0 1-6-16,0-5-35 0,8 2-100 15,-1-1-104-15,0-4-41 0</inkml:trace>
  <inkml:trace contextRef="#ctx0" brushRef="#br0" timeOffset="64526.8109">3646 13371 140 0,'14'-21'90'0,"-2"-1"32"0,-5-1-7 0,6-2-15 16,-6-1-10-16,6 1 13 0,-6-1 26 16,-1 4 22-16,0-4 17 0,0 4 15 15,2 4 32-15,-8-4 10 0,6 4-8 0,-6-1-17 16,0 4-29-16,6 1-24 0,-6 3-22 15,0 0 1-15,0 0-12 0,0 0-36 0,0 4-28 16,0 3-18-16,0 0-13 0,0 1-8 16,0-1 6-16,0 4 16 0,0 4 26 0,0 3 11 15,-6 8 2-15,6 14-6 0,0 11-4 16,-6 19-10-16,6 14-7 0,-8 15-6 0,8 18-5 16,-6 15-4-16,6 8-4 15,0-5-4-15,0-14-1 16,0-11-4-16,6-15-3 0,2-7-2 0,-8-11-2 0,6-7-6 0,0-8 2 15,1-3-1-15,-7-8-1 0,6-7 0 16,-6-4-11-16,7-4-19 0,-7-6-23 0,7-1-12 16,-7-3-18-16,6-4-47 0,-6 0-92 15,6-4-167-15,0-3-201 0,2-4-131 0,-8-7 6 16,6-1 236-16</inkml:trace>
  <inkml:trace contextRef="#ctx0" brushRef="#br0" timeOffset="64924.2243">4051 14071 228 0,'13'-14'445'0,"-1"3"84"0,2-1-68 0,-2 5-119 16,-5 0-99-16,6 3-61 0,-6 8-42 15,-1-1-36-15,7 5-24 0,-6 3 14 16,5 4-1-16,-4 3-6 0,-2 4-5 0,0 0-7 16,1 3-10-16,-1 1-11 0,1-1-12 0,-7 1-12 15,6-4-9-15,-6-3-1 0,7-5-2 16,-7 1-2-16,6-4 0 0,-6-4-6 0,0 0 0 15,6-3-7-15,-6 0-2 0,8-8-9 16,4-3-16-16,-5-4-32 0,6-4-21 16,0-10 3-16,0-5 18 0,0-7 18 0,7-6 14 15,-8-1 6-15,1 4 4 0,7 3 7 0,-6 7 4 16,-8 8 13-16,7 4 18 0,0 11 15 16,0 11 9-16,-7 3 3 0,8 4-2 15,-8 11-3-15,0 0-10 0,1 4-2 0,-1 3-2 16,1-4-3-16,-1 5-9 0,1-1-5 15,-7-4-7-15,6 5 0 0,1-4-5 16,-7-1-5-16,7-3-6 0,-1 0-14 0,0-4-18 16,1-3-16-16,0-4-31 0,-1 0-49 15,0 0-99-15,1-7-99 0,-1 0-148 0,8-4-109 16,-8-4-43-16,8-7 90 0,-2-7 224 16</inkml:trace>
  <inkml:trace contextRef="#ctx0" brushRef="#br0" timeOffset="65188.6818">5001 13207 414 0,'14'-26'586'0,"-8"0"85"16,-12 4-124-16,-1 4-165 0,-6 7-60 15,0 7-92-15,7 4-76 0,-8 8-52 16,2 3-36-16,4 7-20 0,-4 7 1 0,-1 9 9 16,-1 6 10-16,2 7 2 0,-8 12 0 0,1 7-5 15,5 7-15-15,-6 15-11 0,8 8-12 16,-1-5-3-16,13-3-9 0,0-11-6 15,0-8-3-15,7-10 1 0,5-4-4 0,8-7 0 16,6-8-4-16,1-3-3 0,-2-12-7 16,7-3-9-16,2-4-13 0,-2-7-21 15,1-7-41-15,6-4-84 0,-7-4-168 0,7-10-198 16,-7-8-23-16,1-7 94 0,-1-11 146 16,-5-12 100-16,-8-10 62 0,1-23 47 0,-13-14 42 15,-1-7-11-15,0-7-130 0,-6-1-44 16</inkml:trace>
  <inkml:trace contextRef="#ctx0" brushRef="#br0" timeOffset="65370.468">5372 13086 126 0,'0'-26'212'0,"7"7"28"16,-7 8-29-16,7 11-53 0,-1 8-48 16,0 10-33-16,2 4-20 0,4 4-7 0,-5 7-1 15,6 3 4-15,-7 5-1 0,1 6 0 16,-1 5-4-16,-6 6-7 0,6 5-7 16,-6 10-10-16,0 4-6 0,0 11-7 15,0-4-3-15,8-3-5 0,-2-12-3 0,0-14-16 16,1-11-31-16,-1-7-27 0,7-11-35 15,-6-5-61-15,6-2-116 0,-6-8-6 0,5-8 47 16,-5-6 67-16</inkml:trace>
  <inkml:trace contextRef="#ctx0" brushRef="#br0" timeOffset="65503.6305">5659 13775 38 0,'19'-34'169'0,"-5"9"45"16,-2 3-45-16,2 3-46 0,-1 5-27 0,-1-1-30 15,2 4-24-15,-2 4-16 0,8 0-7 16,0-1-8-16,-1 1-3 0,1 3-4 15,0 0-1-15,5 1-2 0,-5-1-15 0,6 0-23 16,1 4-43-16,-1-3-52 0,-1-1-88 16,7 0-33-16</inkml:trace>
  <inkml:trace contextRef="#ctx0" brushRef="#br0" timeOffset="65689.4367">6467 13119 68 0,'20'-4'80'15,"-8"4"8"-15,1 7 24 0,7 4 10 16,6 11-10-16,0 4-20 16,0 3-9-16,7 8-3 0,-1 3-12 0,1 7-11 0,-1 1-10 15,1 4-12-15,6 3-11 0,-7 7-10 16,8 4-3-16,-7 0-3 0,-1-4 0 0,-7-3-4 16,1-5-1-16,1-10-9 0,-7-3-22 15,-2-12-45-15,-4-7-52 0,5-7-55 0,-12-8-94 16,6 0 29-16</inkml:trace>
  <inkml:trace contextRef="#ctx0" brushRef="#br0" timeOffset="65872.5695">6974 13240 70 0,'-19'14'144'0,"-1"12"37"0,-6 3-25 16,7 12-32-16,-7 2-6 0,6 5-13 15,-6 0-2-15,7 7 9 0,-13 7 12 0,-1 4 0 16,1 7-16-16,-8-3-24 0,1 3-20 15,0-3-19-15,0-5-17 0,6-6-15 16,8-4-43-16,5-8-74 0,7-6-64 0,6-12-78 16,7-3-114-16,0-12-28 0</inkml:trace>
  <inkml:trace contextRef="#ctx0" brushRef="#br0" timeOffset="66142.5042">7215 12914 73 0,'40'3'239'0,"-7"5"39"0,-1-1-22 0,-6 7-55 16,0 5-43-16,0 10-38 0,-6 4-28 15,6 11-11-15,0 4 20 0,-7 10 24 0,1 5 21 16,-1 6 25-16,-12 15 19 0,-7 12 8 16,-7 10 10-16,-6 0 66 0,1 0-23 15,-8-7-63-15,7-7-57 0,0-11-36 0,0-8-29 16,-1-11-20-16,2-7-15 0,-2-8-10 15,8-10-9-15,-7-7-2 0,7-5-1 0,-1-7-9 16,0-7-40-16,1-3-96 0,0-1-179 16,-1-3-164-16,0-1-95 0,1-3-97 0,-7 0 3 15,6-3 170-15</inkml:trace>
  <inkml:trace contextRef="#ctx0" brushRef="#br0" timeOffset="66437.6834">8219 13595 322 0,'6'14'647'0,"0"1"135"0,-6-4-120 16,0-7-58-16,0 3-158 0,0-3-139 0,8 0-107 16,-2-1-74-16,0-3-49 0,7 4-54 15,7-4-61-15,6 0-60 0,7 0-108 16,-1 0-210-16,7 0-183 0,0 0-91 0,7 0-69 16,-7 4 56-16,-7-1 306 0</inkml:trace>
  <inkml:trace contextRef="#ctx0" brushRef="#br0" timeOffset="66572.7623">8486 13943 138 0,'-26'36'513'0,"0"-3"179"0,6-11-40 0,1-7-168 16,12-4-87-16,7-3-89 0,7-5-90 15,18-6-73-15,15-8-54 0,5-8-32 16,14 1-20-16,-1-4-16 0,7 0-9 16,-6 4-24-16,-6-1-35 0,-8 5-58 0,1 3-99 15,-7 3-173-15,-1 4-108 0,-11 1-245 16,-7 6-104-16,-14 1 299 0</inkml:trace>
  <inkml:trace contextRef="#ctx0" brushRef="#br0" timeOffset="74402.5934">10420 13866 22 0,'-13'-4'14'0,"7"4"6"0,-8 0 0 16,8 0-1-16,-7-4-3 16,6 4 0-16,1-3-3 0,-7-1-4 0,7 4-2 15,-2-3 1-15,2 3-4 0,0-4 1 16,0 4-1-16,-1 0 2 0,0-4 0 0,1 4 1 15,-1-3-1-15,1 3 1 0,-1-4 1 16,0 4 0-16,-5-4 0 0,-2 1 2 16,8-1 4-16,-7 0 4 0,0 1 8 0,6-1 9 15,1 0 5-15,0 4 3 0,0-3-3 0,-2 3 0 16,2-4-5-16,6 4-3 0,-6-4-6 16,-1 4-3-16,7-3-3 0,-7 3-4 15,7-4 0-15,-6 4 1 0,-1 0 5 0,7-4 5 16,0 4 22-16,0 0 18 0,0-3 20 15,0 3 13-15,7-4 3 0,-1 1 3 0,8-1-4 16,6 0-8-16,5 1-11 0,1-2-3 16,0-2-10-16,7 0-8 0,5 3-10 0,-5-3-8 15,7 0-8-15,-8-1-8 0,1 5-2 16,-1-5-10-16,-12 5-5 0,5-1-5 0,-5 0 1 16,-7 4-2-16,0-3-1 0,0 3 2 15,-7-4-3-15,2 4-2 0,-2 0 2 0,0-4-2 16,-6 4 3-16,7 0 1 0,0 0-1 15,-7 0 2-15,0 0-4 0,6-3 0 16,-6 3-1-16,0 0-1 0,7 0-24 0,-7 0-49 16,0 0-82-16,0 0-77 0,6 0-61 15,-6 0-53-15,0 0 3 0,-6 3 45 0</inkml:trace>
  <inkml:trace contextRef="#ctx0" brushRef="#br0" timeOffset="75398.5213">11247 13298 9 0,'6'-11'8'0,"-6"4"0"0,8-4-1 0,-2 3-3 16,-6-3-2-16,6 4-2 0,-6 0 0 15,6 0-2-15,-6 3 2 0,0 0 2 0,0 1 2 16,0-1 4-16,0 4 2 0,0 0 2 16,0 0-2-16,0-4-1 0,0 4 0 15,0 0 0-15,0 0-1 0,0 0 0 0,0 0 0 16,0 0 1-16,-6-3 1 0,6 3 0 16,0 0 0-16,0 0-1 0,0 0 0 0,0 0 0 15,0 0 0-15,0 0-2 0,0 0 0 16,0 0 1-16,-6 0 2 0,6 0 3 15,0 0 2-15,0 0 2 0,0 0 5 0,0-4 5 16,0 4 6-16,0 0 6 0,0 0 0 16,0 0-6-16,-6 0-6 0,6-4-8 0,0 4-3 15,0 0-2-15,0-3-4 0,0 3-2 16,0 0 0-16,0-4 3 0,0 4 5 0,0 0 7 16,0 0 5-16,0-4 1 0,0 4 3 15,0 0 12-15,-8-4 12 0,8 4 7 0,0 0 6 16,0-3 1-16,0 3-2 0,0-4-1 15,0 4-2-15,0-4-5 0,0 4-5 0,0-3-10 16,0 3-12-16,-6-4-10 0,6 4-8 16,0 0-5-16,0-4-4 0,0 4-1 0,0-3 5 15,0 3 9-15,0-4 8 0,0 4 13 16,0 0 18-16,-6 0 11 0,6-4-2 16,0 4-3-16,0 0 14 0,0-3 6 0,0 3-9 15,0 0-15-15,-7-4-15 0,7 4-13 16,0 0-12-16,0-4-8 0,0 4-7 15,0 0-1-15,0-3-3 0,-6 3-1 0,6 0-2 16,6 3 6-16,-6-3 7 0,0 8 11 0,7-1 12 16,5 8 12-16,2 7 6 0,5 4-1 15,14 6-9-15,6 12-10 0,6 12-8 16,8 6-9-16,12 18-5 0,6 8-2 0,-12 4-3 16,6 0-1-16,-13-8 0 0,0-7 0 15,-6-12 0-15,-7-6 2 0,-6-8 4 0,-1-10 1 16,-13-9 3-16,1-2 2 0,-7-8 14 15,-6-7 31-15,-1-4 50 0,-6-4-8 16,0-3-23-16,0-1-27 0,0 1-13 0,-6-4-17 16,-1-4-33-16,-6 4-50 0,7-3-67 15,-8-5-53-15,2 5-59 0,-2-8-134 0,1 0-172 16,-6 0-99-16,0-7 112 0</inkml:trace>
  <inkml:trace contextRef="#ctx0" brushRef="#br0" timeOffset="75703.5976">11931 13401 46 0,'0'-4'271'0,"0"4"86"0,0-4-26 16,-7 1-88-16,1-1-79 0,6 0-55 15,-6 8-29-15,-1-4-22 0,-6 7-4 16,0 1 0-16,-7 6 12 0,0 5 16 0,-5 6 12 15,-7 5-3-15,5 3-10 0,-12 3-19 16,6 8-12-16,-6 0-6 0,0 4-11 0,1 3-9 16,-2-3-6-16,1 7-8 0,0-7-2 15,7-5-4-15,6-6-1 0,-1-4 0 0,15-8-6 16,-8 1-21-16,7-4-24 0,6-7-36 16,1-1-54-16,6-3-61 0,0-3-85 0,0-1-83 15,6-3-121-15,1-1 52 0</inkml:trace>
  <inkml:trace contextRef="#ctx0" brushRef="#br0" timeOffset="75956.623">12127 13807 115 0,'26'11'345'0,"-7"-3"114"0,1-5-74 16,0 1-84-16,-8-4-81 0,8 4-49 15,-1-4-31-15,1 3-18 0,-1-3-15 0,7 0-13 16,6 0-13-16,-5 0-12 0,11-3-16 16,-4 3-14-16,5-4-12 0,0 0-8 15,-1 1-8-15,2-1 0 0,-1 4-4 0,-6-4-2 16,-1 1-1-16,1-1-10 0,-7 4-34 0,-6-4-68 16,-1 4-106-16,-6 0-157 0,0-3-213 15,-1 3-115-15,-4 0 256 0</inkml:trace>
  <inkml:trace contextRef="#ctx0" brushRef="#br0" timeOffset="76437.9509">14132 13067 139 0,'7'-21'259'0,"6"-6"85"0,-6 2-2 0,5-1-76 16,-5 4-68-16,6 1-56 0,-7 5-41 15,1 6-17-15,-1 2-1 0,-6 5-3 16,7 3-3-16,-7 7-7 0,0 7-19 0,0 5-14 16,-7 10-12-16,7 1-7 0,-6 6-8 15,-1 5-3-15,1-1-2 0,-7 4-1 0,6 0-15 16,1-4-57-16,0 0-90 0,-1 1-120 16,0-8-116-16,-6-4-128 0,0 0 42 0</inkml:trace>
  <inkml:trace contextRef="#ctx0" brushRef="#br0" timeOffset="76639.277">13591 13507 243 0,'-32'7'366'0,"6"-3"98"16,0-4-62-16,7 0-88 16,-1 0-96-16,7 0-72 0,-1 0-44 0,8 0-25 15,6 0-12-15,6 0-7 0,8 0-1 16,6 0-2-16,12 0-6 0,7-4-3 0,14 1-10 15,4-5-5-15,16 1-8 0,4-4-7 16,2 0-2-16,6 3-5 0,6-6-1 0,-7 6-5 16,1 1-27-16,-6 4-47 0,-14-1-80 15,-7 4-139-15,-13 4-223 0,-12-1-152 16,-13 4 92-16</inkml:trace>
  <inkml:trace contextRef="#ctx0" brushRef="#br0" timeOffset="77037.0707">13676 13833 122 0,'-12'11'308'15,"4"-7"71"-15,8-8-58 0,0 0-91 16,14 1-73-16,-1-1-45 0,7 0-37 0,6 4-27 16,6 4-16-16,1-4-14 0,6 4-7 15,-1-1-4-15,2 1-3 0,-7 3 0 0,-1 0-3 16,-6 4 0-16,1 0 0 0,-15 0 1 15,1 4-1-15,-6 4-1 0,-7-5 1 0,0 8-1 16,-13-4 0-16,-6 4 4 0,-8 4 0 16,-5-4-5-16,-8 4 3 0,1 3 12 0,-6-7 23 15,-1 0 20-15,1 0 15 0,12-3-1 16,1-5-10-16,12-3-16 0,0-4-10 16,14 1 2-16,0-5 5 0,12 1 2 0,0 0 3 15,0-4-3-15,14 0-5 0,-6 0-6 16,11 0-7-16,1-4-5 0,1 4-6 0,5-4-7 15,1 1-2-15,5-1 0 0,2 0-4 16,-7 1 0-16,5 3 0 0,-5-4-11 0,0 4-32 16,-7 0-38-16,6-4-61 0,-6 4-105 15,-6 0-159-15,6 0-139 0,-7-3-35 16,1-1 225-16</inkml:trace>
  <inkml:trace contextRef="#ctx0" brushRef="#br0" timeOffset="77265.8578">14745 13474 244 0,'6'-8'331'0,"-6"-3"78"15,0 4-85-15,6 0-76 0,-6 0-53 16,7 7-45-16,0 0-38 0,-1 7-30 16,1 0-16-16,5 4-7 0,2 7-8 15,-2 5-5-15,2 6-8 0,5 4-10 0,-6 7-6 16,6 4-6-16,1 4-6 0,0 6-3 0,-1-2 0 15,1-1 1-15,0-3-3 0,-1 0-6 16,1-5-27-16,0 1-38 0,-8-3-56 16,8-5-88-16,-7-6-112 0,-1-5-50 0,-4-2-72 15,4-9 22-15,1-3 114 0</inkml:trace>
  <inkml:trace contextRef="#ctx0" brushRef="#br0" timeOffset="77469.7715">15142 13793 257 0,'-20'-41'176'0,"-6"12"5"0,0 3-29 0,1 12-26 0,-2 6-25 16,-5 16-21-16,-1 6-20 0,7 16-10 16,-6 2 5-16,5 9 4 0,-5 3 10 15,6 3 4-15,-7 1-7 0,7 0 0 0,-6-4-10 16,-1 4-11-16,1-5-14 0,-1-2-9 16,7-12-8-16,6-3-4 0,1-4-5 0,5-4-34 15,8-3-55-15,-6-5-69 0,12-2-99 16,-8-5-128-16,8 1-35 0,8-4 123 0</inkml:trace>
  <inkml:trace contextRef="#ctx0" brushRef="#br0" timeOffset="78200.3123">15116 12998 114 0,'0'-4'102'0,"0"-3"30"16,0-1-2-16,0-3-9 0,0 4 0 15,6-4 19-15,1 0 7 0,6 4-1 16,0-4-7-16,7 4-20 0,-1-1-26 0,7 1-13 16,0-1-18-16,-6 8-17 0,6-3-12 15,-1 6-7-15,-5 1 3 0,0 0 13 16,-7 3 10-16,-1 4 0 0,-4 0-6 0,-8 4-6 16,-8 3-8-16,-4 4-4 0,-8 4-6 15,-5 3-5-15,-8 4-1 0,-7 0 4 16,1 3 7-16,1-3 5 0,5 4 4 0,-7-7 1 15,15-5-3-15,-1-3 7 0,12-4 11 16,2-3 5-16,5-4 1 16,0-3-2-16,14-5-6 0,0 1-7 0,-1 0-5 0,0-4-7 15,8-4-6-15,-1 4-6 0,6-4-5 16,-6 1-1-16,7-2 2 0,6 2-5 0,-7 0-2 16,1-2-2-16,6 2 1 0,-7-1 1 15,7 1-16-15,-6-1-66 0,0 4-67 0,-1 0-125 16,-5 0-223-16,4 4-204 0,2-1 88 15,-7 1 253-15</inkml:trace>
  <inkml:trace contextRef="#ctx0" brushRef="#br0" timeOffset="78423.9802">15650 13734 239 0,'0'22'401'0,"6"0"88"0,-6-11-66 15,7-4-87-15,0 1-94 0,5-5-76 16,2-3-57-16,5 0-40 0,13 0-23 0,1-3-16 16,-1-1-12-16,14-3-6 0,-7 3-2 15,7 0-11-15,-1 1-34 0,-6 3-55 0,1 0-99 16,-1 0-187-16,-13 3-218 0,0 1-62 16,-1-4 273-16</inkml:trace>
  <inkml:trace contextRef="#ctx0" brushRef="#br0" timeOffset="78810.9862">17154 13888 191 0,'-20'11'354'16,"1"-8"88"-16,0 1-86 0,-8-4-81 0,8 0-81 16,0-4-81-16,6 8-124 0,6-4-177 15,0 4-191-15,7-4-169 0,7 4 125 0</inkml:trace>
  <inkml:trace contextRef="#ctx0" brushRef="#br0" timeOffset="79069.5468">17375 13939 22 0,'14'8'211'0,"-1"-1"85"16,-7 0-8-16,0-3-63 0,2 0-68 0,-2-1-52 16,0-3-37-16,1 4-22 0,6-1-16 15,0-3-15-15,0 0-39 0,6 4-55 16,1-4-55-16,6 0-52 0,7 0-18 0,-1-4 44 15,13 4 45-15,2 0 39 0,-2 0 26 16,1 4 18-16,-1-4 21 0,-6 4 21 16,1-1 24-16,-8 5 21 0,-6-5 31 15,-7 1 39-15,1 0 69 0,-7-1 33 0,0-3-15 16,0 4-48-16,0-4-41 0,-6 0-37 0,5 0-31 16,2 0-18-16,-1 0-17 0,6 0-53 15,-6 0-78-15,7 0-71 0,-1 0-76 0,7-4-86 16,0 4-9-16,-6 0 48 0</inkml:trace>
  <inkml:trace contextRef="#ctx0" brushRef="#br0" timeOffset="79238.2301">18893 14023 132 0,'26'4'300'0,"-6"3"114"15,-8-3-32-15,2 0-67 0,-1-4-74 16,-7 4-78-16,8-4-57 0,-8 0-79 0,0 0-148 15,0 3-256-15,8-3-280 0,-1 0 187 16,7 0 176-16</inkml:trace>
  <inkml:trace contextRef="#ctx0" brushRef="#br0" timeOffset="79366.6336">19760 14012 99 0,'25'8'302'0,"-5"-5"98"0,0 1-10 0,-14-8-56 16,0 1-75-16,8-1-79 0,-8 0-62 15,1 4-52-15,5-3-72 0,2 3-89 0,-2 0-132 16,2 0-123-16,5 0-85 0,1 0 19 16,0-4 82-16</inkml:trace>
  <inkml:trace contextRef="#ctx0" brushRef="#br0" timeOffset="79464.6367">20091 14012 99 0,'0'4'117'16,"7"-4"79"-16,-7 4 21 0,0-4 8 15,0 0-53-15,0 0-51 0,0 0-53 0,0 0-98 16,0 0-139-16,7 3-133 0,-7-3-66 15</inkml:trace>
  <inkml:trace contextRef="#ctx0" brushRef="#br0" timeOffset="81274.9395">20638 13558 271 0,'-12'4'263'0,"-2"-1"95"16,2-3-32-16,-8-3-80 0,13 3-58 16,-5 0-60-16,5 0-45 0,0 0-29 0,1 0-16 15,12 3-2-15,-6-3 2 0,14 0 2 16,-2 4-4-16,8-4-6 0,-1 0-4 0,7 0-7 15,7 0-5-15,-1-4-4 0,8 4-4 16,-7-3-2-16,6 3-6 0,-7 0-39 0,1 0-66 16,-1 0-105-16,-6 0-125 0,-6 3-152 15,-7-3-27-15,-1 4 193 0</inkml:trace>
  <inkml:trace contextRef="#ctx0" brushRef="#br0" timeOffset="81401.8441">20717 13793 31 0,'-46'36'309'0,"7"-3"133"15,0-11-15-15,7-4-52 0,6-3-75 0,6-4-83 16,1-3-68-16,12-1-51 0,0-3-33 16,7-1-21-16,7 1-16 0,12 0-9 0,1-4-8 15,6 0-34-15,6 0-93 0,14 0-182 16,-1 0-272-16,8 0-140 16,12-4 279-16</inkml:trace>
  <inkml:trace contextRef="#ctx0" brushRef="#br0" timeOffset="81610.3768">21661 13745 253 0,'-13'11'377'0,"1"-8"95"16,-2-6-46-16,1-1-89 0,0 0-100 16,6-3-79-16,7 4-57 0,7-5-35 0,6 1-24 15,14 0-14-15,-2-1-10 0,7 1-7 16,1 0-37-16,7-1-57 0,-2 5-88 0,1-1-156 15,1 0-160-15,5 1-102 0,8 3 128 16</inkml:trace>
  <inkml:trace contextRef="#ctx0" brushRef="#br0" timeOffset="81916.8683">23335 12701 274 0,'-13'7'163'0,"6"-3"-1"0,14-1-34 0,13-3-29 16,12 4-30-16,20 0-24 0,13-1-16 15,20 1-11-15,25 3-8 0,21-7-3 16,0 4-3-16,-1 0 0 0,-7-1-3 0,-5 1 0 16,-8 3 0-16,-5-3-1 0,-14 4 0 15,0-1 1-15,-13-3-1 0,-7 3-46 0,-5-3-89 16,-15 3-58-16,2-3-65 0,-14 3 12 16</inkml:trace>
  <inkml:trace contextRef="#ctx0" brushRef="#br0" timeOffset="82432.6697">23634 12793 116 0,'-39'7'314'0,"7"-3"83"15,6-4-55-15,-1-4-96 0,8 4-62 16,6 0-57-16,7 4-44 0,6-1-29 15,13 5-20-15,0-1-11 0,19 7-9 0,1 1-6 16,13 3-2-16,12 4-4 0,8 4-1 16,-1 3-1-16,19 12 2 0,-6 2-1 0,-7 2-1 15,-6-1 0-15,-6-4 0 0,-13 0 0 16,-7-3 1-16,-6-4-1 0,-13-4 0 16,-8-4 4-16,-6-2 3 0,-6-5 0 15,-6 0 0-15,-6-3-3 0,-8 0 3 0,-7-4-4 16,1 3-2-16,-13-3 0 0,-6 4 1 0,-7-1-1 15,-13 1 0-15,-6 4 3 0,-14-1-2 16,-7 0-4-16,-12 4 4 16,0-4-4-16,6 1 20 0,1-1 30 15,12-3 22-15,6 0 3 0,21-1-15 0,6-3-11 0,13 4-10 0,19-4 3 16,8 0 6-16,12 0 10 0,12 0 5 16,8 3 1-16,13-2-3 0,12 2 1 15,7-3 10-15,20 0 11 0,-1-4 2 0,20 1-9 16,20 3-13-16,13-4-8 0,6 0-15 15,1 4-9-15,-7 0-8 0,6 0-6 0,-13-4-7 16,-7 4-1-16,-5 0-1 0,-1 1-2 16,-13-5 3-16,-6-3-5 0,-14-1-1 15,-6 1 1-15,-6-4 5 0,-14 0-3 0,-11 0-2 16,-15 0-34-16,-13 0-79 16,1-4-110-16,-14 1-66 0,-6-1-191 0,-7 0-273 0,-6-3 31 15,-13-1 294-15</inkml:trace>
  <inkml:trace contextRef="#ctx0" brushRef="#br0" timeOffset="85022.4609">23094 13738 4 0,'-6'3'3'0,"-2"4"1"0,2-3-2 0,0 0 0 16,0-1 0-16,6 2-4 0,-7-5-6 15</inkml:trace>
  <inkml:trace contextRef="#ctx0" brushRef="#br0" timeOffset="86014.3748">22684 13877 56 0,'0'0'32'0,"-7"0"3"16,7 0-8-16,-7 0-8 0,7 0-7 0,0 3-3 15,-6-3-4-15,6 0-2 0,0 4-1 16,0-4-1-16,0 4 0 0,0-1-1 16,0-3 1-16,0 5-2 0,0-2 1 0,0 0 1 15,0 1-1-15,0 0 4 0,0 0 1 16,0-1 0-16,0 1 4 0,0 0 2 0,0-1 1 15,0 1-1-15,6 0-2 0,-6-1-2 16,0 5 0-16,7-1-3 0,0 4-1 0,-1 0-1 16,1-4 0-16,-1 4-1 0,0 4-1 15,2-4 0-15,-2 0 1 0,0 0-3 16,-6-1 1-16,6 6-4 0,-6-9-1 0,7 4-1 16,-7 0-1-16,0-4 2 0,0 4 2 15,-7-4 0-15,7-3 3 0,0 3 1 0,0-3 0 16,-6 0 0-16,6-1 0 0,0-3 5 15,0 4 4-15,0-4 4 0,0 4 11 0,0-4 18 16,0 0 18-16,0 0 14 0,0 3 14 16,0-3 12-16,0 0 29 0,0 0 16 15,0 0-9-15,0 0-18 0,0 0-21 0,6 0-13 16,-6 0-6-16,0 0 3 0,0 4 9 16,0-4 0-16,0 4-1 0,0-1-6 0,0 8-7 15,0 1-5-15,0 2-7 0,-6 1-3 16,6 7-1-16,0 0 1 0,-6 3 0 15,6 4 1-15,-6-3-1 0,-2 4-6 0,8-5-5 16,0 1-9-16,-6-4-7 0,6 0-4 16,0-4-3-16,0 1 3 0,-6-9 18 0,6 5 32 15,0-8-2-15,0 1-20 0,0-1-15 16,0-3-13-16,0-4-7 0,-7 3-7 0,7-3-6 16,0-3-3-16,7-1-13 0,-7 0-25 15,0-7-19-15,6 0-7 0,-6-7 6 0,6 0 12 16,2-1 13-16,4-3 9 15,-6 0 4-15,14 4 0 0,-7-4 4 0,1 4 3 0,5 3 4 16,0 1-2-16,1 2 1 0,-1 5 2 16,7 0 0-16,-6 7 3 0,-1-4 10 15,-5 8 5-15,5-4 5 0,-6 3 4 0,0 5 2 16,-7-1-1-16,2 4 1 0,-2 0-3 16,0 0-5-16,0 4-4 0,-6-1-2 15,0 5-4-15,0-5-1 0,-6 5-1 0,6-1 0 16,-6 1-5-16,6-5-2 0,-6 4-1 15,-2 1 2-15,8-1-1 0,-6-3 2 0,6-1-21 16,0-3-36-16,-6 0-36 0,6 1-30 16,0-6-28-16,0 2-74 0,6-4-119 15,-6-1-112-15,6-3-65 0,2-3 20 0,-2-5 140 16</inkml:trace>
  <inkml:trace contextRef="#ctx0" brushRef="#br0" timeOffset="86680.7628">23114 14489 73 0,'6'-7'109'0,"1"-1"39"0,-1 1 12 15,0 3-5-15,1 0 28 0,-7 4 10 16,7-3-17-16,-1 3-30 0,0-4-33 0,1 4-21 16,0-4-20-16,6 4-19 0,6-3-16 15,-6 3-11-15,7-4-11 0,-1 4-5 16,1 0-3-16,0-4-2 0,-1 4-1 0,1 0-1 16,-1 0-2-16,7 4-15 0,-13-4-31 15,6 0-42-15,-5 4-35 0,-2-4-29 0,2 3-23 16,-1-3-1-16,-7 4 12 0,7-4 42 15,-13 4 31-15,7-1 24 0,-7 1 20 0,0 3 14 16,0-3 14-16,-7 4 6 0,1-1 6 16,-1 0 12-16,-6 1 14 0,1-1 14 0,-8 0 16 15,6 4 10-15,-5-4 10 0,6 4 25 16,-6-3 12-16,5-1 8 0,2 4-1 0,-8-7 2 16,13 3 9-16,1-4 21 0,0 5 25 15,-2-5-3-15,8 1-13 0,0 0-26 0,8-1-26 16,-2 2-25-16,0-2-20 0,7-3-18 15,7 3-13-15,-7 1-8 0,6-4-9 16,8 4 0-16,-8 0-6 0,0-1-1 0,1-3-2 16,0 4 0-16,-1-4 2 15,-5 4-2-15,5-4 1 0,-6 3 1 0,-7-3-2 0,7 0 0 16,-6 0 0-16,0 0-1 0,-7 0-3 16,6 0-12-16,-6 0-11 0,0 0-6 0,0 0 0 15,0 0 7-15,6 0 9 0,-6 0 4 16,0 0 2-16,0 0 3 0,0 0-1 15,0 0 1-15,0 0-2 0,0 0 4 0,0 0 3 16,0 0 0-16,0 0 2 0,0 0-2 16,0 0 3-16,0 0-1 0,0 0 0 0,0 0 0 15,0 0 0-15,-6 0 0 0,6 0 3 16,0 0 5-16,0 0 1 0,0 0-2 16,0 0-2-16,0 0 0 0,0 0-3 0,0-3 0 15,0 3 1-15,0 0-2 0,0 0-1 16,0 0 0-16,0 0 0 0,0-4 0 0,0 4 1 15,0 0 0-15,-6 0-2 0,6 0-3 16,0 0 4-16,0 0 0 0,0 0-2 16,0 0-1-16,0 0-15 0,0 0-18 0,-7 0-19 15,7 0-24-15,0 4-24 0,-7-4-26 16,7 0-42-16,0 0-36 0,0 0-39 16,0 0-70-16,-6 3-32 0,6-3 25 0</inkml:trace>
  <inkml:trace contextRef="#ctx0" brushRef="#br0" timeOffset="87630.5214">24123 14324 30 0,'0'-4'35'16,"0"0"2"-16,0 1-6 0,0-1-8 0,0 4-3 16,0-4-4-16,0 1 3 0,0-1 5 15,0 4 8-15,6-4 14 0,-6 1 15 16,0 3 5-16,0-4 4 0,0 0-4 0,0 4-4 15,0-3-8-15,0-1-8 0,0 4 0 16,7-3-7-16,-7-1-7 0,0 4-6 0,0-4-8 16,0 1-2-16,0-1-2 0,7 4-5 15,-7-4-5-15,0 4 0 0,0-3-1 16,0 3-2-16,0-4-1 0,0 0 0 0,0 4 0 0,0 0-1 16,6-3 1-16,-6 3 0 15,0 0 0-15,0-4 0 0,0 4 0 0,0 0 1 16,0-4 2-16,0 4 2 0,0 0 10 0,0 0 8 15,0-3 6-15,6 3 3 0,-6 0 1 16,0 0 2-16,0 0 5 0,0-4 4 16,0 4 3-16,0 0 0 0,0 0 0 15,0 0-3-15,7 0-4 0,-7-4 1 0,0 4-4 16,0 0-1-16,0 0 5 0,0-3-3 16,0 3-2-16,7 0-5 0,-7-4-7 0,0 4-2 15,0-4-1-15,0 4-4 0,6-3-3 16,-6 3-3-16,0-4-3 0,0 4-6 0,0-3-3 15,0 3-1-15,0 0 1 0,6 0-1 16,-6-5 3-16,0 10 9 0,0-5 16 16,0 3 14-16,0 1 12 0,0-1 8 0,0 8 10 15,0 0 3-15,-6 8 2 0,6-1-1 0,-6 4-4 16,6 3 1-16,-7 5-5 0,7-1-6 16,-7 0-10-16,7 4-7 0,-6-3-1 0,6-1 2 15,0 0-6-15,-6-3-4 0,6-4-1 16,0 0-9-16,0-8-3 0,-7 5-3 15,7-8-4-15,0 0-1 0,0 0-1 0,0-4 0 16,0-3-8-16,0 0-62 0,0-1-81 16,-7 1-97-16,7-4-207 0,0 0-211 0,-6-4-50 15,-1 1 274-15</inkml:trace>
  <inkml:trace contextRef="#ctx0" brushRef="#br0" timeOffset="88966.0337">23700 11862 31 0,'-7'0'27'0,"7"4"3"0,-7-4-2 0,7 0-3 16,-6 0 0-16,6 3-2 0,-6-3 3 0,6 0 4 16,0 0 2-16,-7 0 11 0,7 0 3 15,-7 0 0-15,7 0-1 0,-6-3-4 0,6 3-5 16,-6 0-6-16,6-4-4 0,0 4-10 0,-7 0-4 16,7-4-4-16,-7 4-4 0,7 0 0 15,-6 0 5-15,-1 0 6 0,1 4 4 0,0 0 7 16,-8 3 7-16,2 0 12 0,-8 4 0 15,0 4-2-15,-5 3-7 0,5 4-7 0,0 4-7 16,1-1-4-16,-1 5-2 0,7 3 5 16,6 0 7-16,1 0 13 0,0 0 16 15,6-4 17-15,6 0 6 0,0-7-1 16,8 0-8-16,-2-7-8 0,2 0-8 16,5-5-9-16,1-2-6 0,0-5-9 0,-1 1-6 0,7-8-6 15,-6-3-6-15,6-4-3 0,-7 0-2 16,1-7-3-16,-1 0-2 0,0-4 0 15,-5 0 0-15,-1-1-2 0,-1 2 1 16,-4-1 0-16,-2 0 2 0,-6 0-1 0,6 4 3 16,-6-1-1-16,0 1 1 0,-6 3-2 15,6 4-3-15,-6-4-1 0,6 5 0 0,-8 2 0 16,2-3 0-16,0 4 0 0,6 0-2 16,-7 3 4-16,1-3-4 0,-8 3 4 0,14 0-2 15,-6 1 0-15,0-1 1 0,-1 0 0 16,0 4-2-16,7 0 1 0,-6 0 1 0,6 0 1 15,0 0-1-15,0 0-1 0,0 0 0 16,6 0 0-16,-6 0 1 0,14 0-1 16,-8 4 0-16,0-4 2 0,8 0-1 0,-1 0 1 15,7 4-1-15,-8-4-1 0,-5 0 0 16,6 0 0-16,0 0 0 0,-7 0-4 0,0 3 3 16,2-3 1-16,-2 0 2 0,0 4 3 15,-6-4 7-15,0 7 7 0,0-3 1 0,0 3 1 16,0 8 3-16,-6-4 3 0,6 7-4 15,-6 4 2-15,6 4 2 0,0 0 2 16,6 6 5-16,0-2 1 0,8 3 3 0,-2-4 0 16,8 0-1-16,-1-3-5 0,7-4-1 15,1-7-4-15,-1-5-3 0,6-2 4 0,1-5 6 16,-1-6 1-16,-5-1 3 0,-1-7-5 16,-7-3-5-16,7-5-6 0,-13 1-7 0,0-4-5 15,0-3-2-15,-6-1-2 0,-1-4-2 16,1 1-2-16,-7 0 1 0,0 0 0 15,-7 3-2-15,1 0 1 0,-8 4-3 0,2 4 1 16,-2 3-2-16,-5 1 1 0,-1 3 1 16,0 3 0-16,-5 1 0 0,5 4 0 0,-6-2 0 15,6 5 0-15,-5 5 0 0,5-5 0 16,0 3 0-16,1 4 0 0,6-3 0 16,0 0 0-16,0 3 0 0,6-3-3 0,1 3-17 15,0 0-23-15,-1 1-29 0,7-5-36 16,0 5-50-16,0-1-79 0,7 0-102 0,-7 1-71 15,6-1-66-15,0 0 66 0</inkml:trace>
  <inkml:trace contextRef="#ctx0" brushRef="#br0" timeOffset="90229.539">25836 13034 40 0,'-6'22'29'16,"-2"0"6"-16,2 4-5 0,-7 0-8 0,7-5-4 16,-1 5-4-16,7-7 0 0,-6-1 1 15,-1 0 2-15,7-3-1 0,0-4-3 0,0-4-3 16,0 0-2-16,0 1-4 0,0-5 0 0,7-3-3 15,-7 0 1-15,6 0-1 0,1-3 0 16,-7-5-1-16,6 1 0 0,7-4-3 16,-7-3-5-16,2-1-6 0,4-7-2 0,2 0-4 15,-2-8-4-15,1 1-2 0,1 0 6 16,-2 0 5-16,2 3 6 0,-2 0 4 0,1 1 1 16,-6 6 1-16,6 1 2 0,-7 4 1 15,-6 3 0-15,8 0 0 0,-8 0 2 16,0 3 0-16,0 1 3 0,0 3 1 15,0-3 2-15,0 3-2 0,-8 4 1 0,8-4-1 0,0 1-2 16,0-1-1-16,0 0 0 0,0 1 0 16,0 3 0-16,0-4 0 0,0 0 2 15,0 1 4-15,0-1 2 0,0 0 2 0,8-3 2 16,-8 0 1-16,6 0 1 0,0-4 0 16,0 3 1-16,1-3-2 0,0 0-4 15,-1-4-2-15,1 4-5 0,5-3-1 0,-4 3-3 16,-2-4 1-16,0 1-1 0,0 3-1 15,2-4 0-15,-2 0 0 0,0-3 6 0,1 4 10 16,-1-5 14-16,-6 4 14 0,7-3 14 0,0 0 10 16,-7-1 2-16,6 5 0 0,-6-4 2 15,6 3-8-15,-6 4-7 0,0-4-6 16,7 4-10-16,-7 4-12 0,0-4-9 0,0 3-6 16,0 5 13-16,0-1 20 0,0 4 29 15,0 0 16-15,0 4 2 0,0 3-5 0,0 8 8 16,-7-1-4-16,1 12-3 0,-7 0-9 15,6 7-4-15,-6 3-2 0,1 4-3 16,-2 1-5-16,2-1-7 0,-2 0-5 0,1 1-7 16,0-4-8-16,6-5-12 0,-5 1-7 15,6-4-6-15,-2-2-3 0,2-6-3 16,0-2-1-16,6-1-2 0,-7-7-4 0,7 3-2 16,0-6 2-16,-7 3 3 0,7-3-2 15,0-1-2-15,0 0-16 0,0-3-23 0,0-1-28 16,0 1-25-16,0 0-19 0,0-1-25 15,0-3-43-15,0 4-64 0,0-4-60 0,0 4-76 16,0-4-20-16,0 3 88 0</inkml:trace>
  <inkml:trace contextRef="#ctx0" brushRef="#br0" timeOffset="91668.3286">25432 13382 23 0,'-13'0'83'0,"6"-3"22"0,1 3 36 15,-7-4 14-15,6 4-9 0,1-4 6 0,0 1 9 16,6 3 7-16,0-4-10 0,0 1-15 16,12 3-6-16,2-4-4 0,-2 0-14 15,15 1-9-15,11-1-6 0,2-3-3 0,12 7-6 16,6-5-7-16,7 2-6 0,14 0-5 16,6 3-5-16,5-5-8 0,1 10-5 0,20-5-7 15,7 3-8-15,-8 0 1 0,1 5-6 16,-7 0-10-16,-6-1-9 0,-6-3-5 15,-8 6-2-15,-6-2-4 0,-13-1-1 0,-6 0-5 16,0-3-2-16,-21 3 5 0,1-3-2 0,-13 0 1 16,-6-1-7-16,-1-3 2 0,-5 4-13 15,-8-4-53-15,0 4-34 0,1-4-31 16,-7 3-57-16,0 1-84 0,0 0-139 0,0-1-66 16,-7 1-54-16,-5-1 97 0</inkml:trace>
  <inkml:trace contextRef="#ctx0" brushRef="#br0" timeOffset="92270.017">25692 13837 84 0,'0'0'92'15,"-6"0"6"-15,6 0-5 0,0 0-14 0,-6 0-3 16,6 3 4-16,0-3-2 0,-7 8 17 16,0-1 17-16,7 4 12 0,-12 3 6 15,5 5-13-15,1 3-12 0,-8 7-20 0,2 0-17 16,4 4-3-16,-4 1-11 0,-1 2-8 0,0 1-7 15,0-1-6-15,-1-2-2 0,8-5-7 16,-7 0 0-16,7-7-2 0,-1 0 3 0,1-4 12 16,-1-3 19-16,7-4 12 0,-6 0-12 15,6-4-16-15,0-3-13 0,-7 0-9 16,7-1-6-16,0-3-4 0,0 0-3 0,7-3-2 16,-7-5-3-16,0 1-17 0,6-8-22 15,1 0-19-15,6-7-1 0,0-3 11 16,7-4 15-16,-1-4 12 0,7-1 7 0,-6 2 5 15,6 2 3-15,-1 5 0 0,1 7 6 16,-6-1 7-16,6 8 5 0,-7 0 9 0,-5 7 6 16,5 4 5-16,-6 0 9 0,6 4 0 15,-11 0 5-15,4 3 4 0,2 1 3 16,-8 3 2-16,0 0 2 0,1 3-4 0,-1 1-3 16,1 3-9-16,-7 0-7 0,7 4-6 15,-7 0-6-15,6 1-7 0,-6-2-2 0,0 1-4 16,0 4-3-16,0-8 0 0,0 4-2 15,0 0-1-15,6-7 0 0,-6 3-2 16,0-3 2-16,0-1-2 0,0 1-1 0,0-4-25 16,0 0-33-16,0-4-46 0,0 1-97 15,0-5-190-15,0 1-171 0,0 0-70 0,0-4 236 16</inkml:trace>
  <inkml:trace contextRef="#ctx0" brushRef="#br0" timeOffset="92478.2634">26474 14049 90 0,'0'-3'268'0,"-7"-1"59"16,7-4-18-16,0 5-78 0,-6-1-72 15,6 0-50-15,0 1-27 0,0 3-19 0,-6 3-14 16,6 1-11-16,6 3-12 0,-6 1-8 16,0 2-5-16,0 2-5 0,0 3-2 15,0 3 0-15,0-4-10 0,0 8-55 0,6 0-97 16,-6 0-112-16,0 4-139 0,0 0-45 15,0-1 167-15</inkml:trace>
  <inkml:trace contextRef="#ctx0" brushRef="#br0" timeOffset="92633.5935">26363 14620 149 0,'-20'30'326'0,"2"-8"85"15,4 0-61-15,-5-4-81 0,5-3-69 0,2-4-61 16,-2 3-43-16,8-2-30 0,0-1-24 15,6-4-15-15,0 4-10 0,0 0-2 16,6-4-7-16,-6 0-15 0,6-3-43 16,-6 3-56-16,8-3-63 0,-8 0-76 0,6-1-104 15,-6 1-92-15,6 0 34 0</inkml:trace>
  <inkml:trace contextRef="#ctx0" brushRef="#br0" timeOffset="97466.7594">25562 12353 1 0,'-6'4'51'0,"6"-1"-2"0,0 1-13 16,-6 0-11-16,6-1-7 0,0 1-6 15,0 0-2-15,0-1 0 0,-8 1 3 0,8 0 5 16,0-1 2-16,0 1 0 0,0 0 7 15,0 3 4-15,0-4-1 0,0 1 14 16,0 0-3-16,8 3-7 0,-8-3-7 0,0 3-4 16,6 4-1-16,0 0-3 0,1 4-1 15,-1 3 0-15,1 1 4 0,6-1 2 0,-1 4 2 16,-4-4 2-16,11 4 18 0,-6 3 17 16,6-2 14-16,1-1 9 0,0 3 0 0,6-3-3 15,-1 4-9-15,2-1-14 0,5 5-10 16,1-1-9-16,-1 4-6 0,1 0-4 15,-1 8-1-15,2-5-3 0,-9 1 1 0,1-1 0 16,0-3 3-16,-6 0 3 0,-1-7 2 0,-5-1 6 16,5-6 5-16,-12-1-1 0,5 1-2 15,-5-5-2-15,-1 1-4 16,1-4-7-16,0 0-2 0,-1-4-5 0,0 4-2 16,2-4-3-16,-8-3-3 0,6 3-1 0,-6 1-1 15,6-8 2-15,-6 3 4 0,0 1 2 0,6 0 2 16,-6-4-1-16,0 3-2 0,0 1 1 15,7-4 2-15,-7 3-1 0,7 2-2 0,-1-5 0 16,1 3-4-16,-7 0-3 0,6-3-5 16,0 5-1-16,2-2 0 0,-2-3-2 15,0 4 3-15,0-4 1 0,2 4-3 0,-8-4-3 16,6 3 2-16,0-3-4 0,1 0-1 16,-7 0 0-16,6 4-4 0,-6-4-28 15,7 0-46-15,-7-4-67 0,0 4-111 0,7 0-126 16,-7-3-108-16,0 3-16 0,0-4 167 15</inkml:trace>
  <inkml:trace contextRef="#ctx0" brushRef="#br0" timeOffset="98202.3061">26852 12118 21 0,'6'-7'48'16,"-6"-4"12"-16,7 0-1 0,0-3-3 15,-1 3 7-15,7 0 10 0,-7-4 5 0,1 4 4 16,0-4-2-16,-1 4-2 0,0 0-2 16,-6 0-11-16,7 4-20 0,-7 0-14 15,7-1-12-15,-7 5-8 0,0-5 0 0,0 8 5 16,0-3 8-16,-7 3 2 0,0 3 1 15,1 1 1-15,0 0 2 0,-1 7 0 0,-6 0 2 16,6 3 2-16,-5 1 2 0,-2 3 0 0,2 0-4 16,-2 5-3-16,1-1-3 0,-6-1-4 15,12-2-3-15,-5 3-2 0,-2-4-2 16,8-4 0-16,-1 2 2 0,1-9 7 0,-1 4 4 16,1-4-3-16,6-3-7 0,-7-1-6 15,7 1-4-15,0-4-2 0,0 0-1 16,7-4-3-16,-1-3 0 0,1 0-1 0,6-4 1 15,-7-1-1-15,14-2-1 0,-7-1 0 16,6 1 0-16,0-5 0 0,1 5 0 16,0-4-2-16,-1 3 2 0,-5 0 0 0,5 4-2 15,-6 4 1-15,6-4 0 0,-5 7-3 16,-2 0 1-16,2 1 0 0,-2 3 2 0,-5 0-1 16,6 3 1-16,-6 5 7 0,-1-1 6 15,0 1 8-15,2 6 8 0,-2 5 5 0,-6 2 1 16,0 1-3-16,0 8-2 0,0 2-4 15,-6 2-5-15,-2-1-3 0,2 0-3 0,0-1-2 16,6-2-3 0,-7-1-3-16,1-3 0 0,6-4-1 0,-7 0-1 0,7-8-2 15,0 1-1-15,-7-4 3 0,7 0 0 0,0-3 0 16,0-1 0-16,0-3 2 0,0-1-3 0,0 1-2 16,-6-1 2-16,6-3 0 0,0 4-2 15,0-4-34-15,0 4-78 0,0-4-125 16,-6 0-140-16,6 0-108 0,0-4 95 15</inkml:trace>
  <inkml:trace contextRef="#ctx0" brushRef="#br0" timeOffset="109395.8732">3549 15991 36 0,'6'-22'41'0,"-6"0"10"16,0 0 0-16,0 3-1 0,0 1-3 16,0 0 15-16,0 7-2 0,0-4-16 0,0 8-15 15,-6-4-11-15,6 4-6 0,0-1-4 16,0 5-2-16,6 3 2 0,-6-4-1 0,0 8 3 16,7-1 2-16,0 8 2 0,-7 4 4 15,12 7 4-15,-4 7 2 0,-2 12-2 0,6 13-5 16,2 13-1-16,-8 9-5 0,7 12-3 15,-7 0-4-15,8 4 2 0,-8-5-4 16,0-2 0-16,1-8-1 0,0-8-1 0,-1-2 2 16,1-5 1-16,-1-4-2 0,1-6-5 0,0-5-27 15,-1-10-35-15,0 0-36 0,8-5-42 16,-2-2-13-16</inkml:trace>
  <inkml:trace contextRef="#ctx0" brushRef="#br0" timeOffset="109808.3979">4207 16602 4 0,'6'0'34'0,"1"4"-1"0,-1 3-8 15,-6 1-7-15,6 7-6 0,2 3-3 0,-8 0-2 16,6 8 0-16,-6-1-1 0,6 1-1 15,-6 4 0-15,7 2-1 0,0-2-1 16,-7-1-1-16,6-4 0 0,0 1-2 0,-6-4 2 16,7-7 1-16,-1 0-2 0,-6-4-1 15,7-8 2-15,0-3-3 0,-1-3 1 0,0-8 0 16,1-4 0-16,0-3 0 0,-1-4 0 16,0-4 0-16,1-3 2 0,-7 3 3 15,6 4 4-15,1-3-2 0,-7 6-3 0,7 1 0 16,-1 7-1-16,-6-4 2 0,6 8 3 15,2-1 4-15,-2 5 3 0,0-1 5 16,7 4 3-16,-6 4 7 0,-1-1-4 0,1 1-2 16,-1 3-6-16,0 4-4 0,2 4-5 15,-2-1-2-15,0 9-3 0,1 6 0 0,-1 0-15 16,1 4-21-16,-1 8-16 0,7-5-3 16,-6-3-1-16,6 0-12 0,0-4-21 0</inkml:trace>
  <inkml:trace contextRef="#ctx0" brushRef="#br0" timeOffset="110076.6803">5145 16115 121 0,'-7'-40'90'0,"1"-1"31"0,-8 9 13 0,2 6-11 0,-2 4-28 15,2 8-25-15,-1 3-20 16,-1 3-17-16,2 5-11 0,-8 6-6 0,7 5 4 15,-7 6 4-15,8 8 1 0,-8 15 3 16,6 11 14-16,2 10 0 0,-1 11-5 0,-1 9-9 16,8-2-6-16,6 1-3 0,0 8-6 15,6-9-4-15,8-2-3 0,-1-5-2 0,7-7 1 16,6-3-1-16,-1 0 0 0,7-4-1 0,2-4-4 16,-2-7-4-16,1-7-2 0,-1-15-3 15,-5-4-18-15,5-14-56 0,-7-8-93 16,8-14-64-16,-7-8-47 0,0-14 68 0</inkml:trace>
  <inkml:trace contextRef="#ctx0" brushRef="#br0" timeOffset="110279.5898">5347 15954 176 0,'0'-29'100'0,"6"3"22"0,-6 15-26 16,0 7-32-16,7 4-20 0,-1 8-14 0,0 6-6 15,1 1 4-15,-7 4 2 0,7-1 6 0,-1 7 2 16,0 8-3-16,2 7-7 0,-2 8-8 15,0 11-5-15,1 3-5 0,-1 4-3 16,7 0 0-16,-6 4-14 0,5-8-26 16,2-3-26-16,5-8-20 0,-6-3-13 0,7-12-23 15,-7-7-37-15,7-7-15 0</inkml:trace>
  <inkml:trace contextRef="#ctx0" brushRef="#br0" timeOffset="110438.4815">5621 16694 14 0,'0'-11'85'0,"0"0"19"16,0-3 14-16,0-1 8 0,0 0-8 15,0 0-11-15,6-3 7 0,0 0 2 0,0-4-12 16,14 0-13-16,-1-7-22 0,7-1-22 16,1 1-15-16,11 0-12 0,9-1-7 0,-9 1-4 15,9 7-3-15,4 0-4 0,-5 0-16 16,-1 7-24-16,1 1-38 0,-7 3-45 16,-6 0-47-16,-1 4-10 0,-12 3-3 0,-1 0-3 15,1 4 16-15</inkml:trace>
  <inkml:trace contextRef="#ctx0" brushRef="#br0" timeOffset="110601.0445">6108 16050 200 0,'-19'-12'96'15,"-1"8"18"-15,0 1-26 0,2 6-26 0,-2 5-22 16,7 3-12-16,-7 11-9 0,8 4-7 16,-8 7-2-16,7 7-2 0,-7 0 0 0,8 8-3 15,-2-1-1-15,8-2-1 0,-1 2 0 16,1-3-2-16,12-3-11 0,1-1-9 15,5-7-17-15,8-1-34 0,0-10-46 0,13-3-39 16,-7-8-12-16</inkml:trace>
  <inkml:trace contextRef="#ctx0" brushRef="#br0" timeOffset="110812.4086">6349 15873 90 0,'14'-18'85'0,"-1"0"-4"16,-1 7-6-16,2 4-14 0,-2 3-5 15,2 8-1-15,-1-1-3 0,6 5 0 0,0 3 1 16,1 3-1-16,6 1 7 0,-6 7 5 16,6 4-8-16,0 3-9 0,6 7-12 15,1 15-8-15,7 5-8 0,-2 9-5 0,1 5-2 16,0-4-4-16,1 0-2 0,-1-11-2 16,-7-4-5-16,7-7-25 0,-13-7-32 15,0-8-45-15,-6-7-41 0,-1-4-42 0,-5-7-60 16</inkml:trace>
  <inkml:trace contextRef="#ctx0" brushRef="#br0" timeOffset="111010.4718">6942 15895 150 0,'-13'4'91'0,"1"7"20"16,-8 4-20-16,0 3-27 0,-6 8-16 0,7 10-14 15,-14 9 1-15,7 6 3 0,-13 11 4 16,-1 8 6-16,-5 6-2 0,6-2-10 15,0-5-12-15,0-3-8 0,13-4-9 0,7-10-17 16,5-8-11-16,8-8-12 0,6-6-38 16,12-16-71-16,2-7-89 0,5-7-5 15</inkml:trace>
  <inkml:trace contextRef="#ctx0" brushRef="#br0" timeOffset="111374.4317">6974 15232 166 0,'20'-32'83'0,"0"-2"21"0,-7 12-20 0,0 4-26 16,-6 7-18-16,5 0-13 0,-6 8-10 15,2-1-3-15,-2 4-2 0,0 0-2 16,1 0 0-16,-7 4-1 0,6-1 0 0,-6 5 0 16,0-1-4-16,0 4-1 0,0 3-1 15,0 1 0-15,-6 3-2 0,6 0-1 0,-7 1 0 16,1 3 0-16,6-7 0 0,0 3-2 15,-6-7 2-15,6 0 0 0,0 0 0 0,0 0 0 16,0-4 2-16,0 0 0 0,0 1 3 0,0-5 3 16,6 5 4-16,-6-4 4 0,0-1 4 15,6 1 8-15,-6 0 6 0,7 3 1 16,-1 0 3-16,1 4 5 0,0 0 4 0,-1 0 5 16,0 0 5-16,8 4 1 0,-8-4 3 15,-6 3 3-15,6 1 8 0,1 0 4 0,0 0-6 16,-7-1-16-16,0 1-8 0,-7 7-14 15,7 0-10-15,-13 3-24 0,0 5-51 16,0 3-51-16,-13 3-52 0,7 1-38 0,-7 0-21 16,-1-4 19-1,1 0-1-15,14-8-1 0,-2-7 28 0</inkml:trace>
  <inkml:trace contextRef="#ctx0" brushRef="#br0" timeOffset="111663.7882">7489 15591 62 0,'33'-3'60'0,"-7"6"33"0,6 1 35 0,-6 7 25 16,1 0 6-16,5 11 32 0,-6 0 9 15,-7 4-12-15,7 7-14 0,-6-1 0 16,-7 9-13-16,1 7-19 0,-2-1-11 0,-5 8-14 16,-7 4-19-16,0 3-22 0,0 0-18 15,0 0-12-15,-7 5 0 0,7-5-4 16,-6 0-12-16,-8-3-10 0,8-4-7 0,0-4-3 15,-1-7-2-15,1 0-2 0,6-7-2 0,-7-1 0 16,7-7-3-16,0 0 0 16,-7-2-2-16,7-6-3 0,0-2-11 0,0-1-10 15,-6-7-12-15,6 0-33 0,0 0-64 0,0-4-88 16,-6 0-140-16,0-3-107 0,-2 3-99 16,2-2 184-16</inkml:trace>
  <inkml:trace contextRef="#ctx0" brushRef="#br0" timeOffset="124639.7647">17720 7414 18 0,'0'4'17'16,"14"0"2"-16,-1-4 0 0,7 0-2 0,-1-4 0 15,7 0-1-15,6-3 4 0,1 0 0 16,7-4 2-16,-2-4 1 0,1 4 1 0,1-3 0 15,-1 3-1-15,-7 0 3 0,-6 4-2 16,1-1-2-16,-8 0 6 0,-6 1-1 0,6 3 2 16,-5 1-3-16,-2-1-2 0,2 4-6 15,-2-3-2-15,1-1-2 0,1 0-6 0,-8 4 1 16,14-3-2-16,-8-1-1 0,1 0-2 16,7 1 2-16,0-1 0 0,6-3 0 0,-1 3 0 15,15-3 0-15,-1-4-2 0,6 3-1 16,14-2 0-16,-1-1 0 0,7 0 0 15,0-4-2-15,8 4 1 0,-2 0-1 16,0-4-1-16,-5 4 0 0,6 0 0 0,-7 4-2 16,6 0 2-16,-6 3 0 0,-6 4 0 0,0 0 0 15,-7 0 0-15,0 4 2 16,-7-1-4-16,-6 4 2 0,-6 1 0 16,0-5-2-16,-8 5 1 0,2-1 1 0,-7-3 0 15,-2-1 0-15,2 1 0 0,-13 0 2 16,6-1-2-16,-6 1 2 0,-1 0 5 0,0-4-1 15,2 3-2-15,-8-3 2 0,6 0-2 0,-6 0-3 16,0 0-1-16,6 4 2 0,-6-4-1 16,0 0 1-16,6 0 3 0,-6 0 3 0,0 4 6 15,7-4 15-15,-7 0 19 0,0 0 22 16,0 0 13-16,7 0 5 0,-7 0-3 16,0 0-9-16,0 0-5 0,0 0-4 0,0 0-3 15,0-4-8-15,0 4-10 0,6 0-15 16,-6 0-13-16,0-4-8 0,0 4-4 0,0 0-1 15,0 0-3-15,0 0 1 0,0 0-2 0,0 0-1 16,0-3 0-16,7 3 0 0,-7 0 1 16,0 0 0-16,0 0-1 0,0 0 0 15,6 0 0-15,-6 0 0 0,0 0 1 0,0 0 1 16,0 0 0-16,7 0 0 0,-7 0 0 16,0 0 0-16,0 0-1 0,0 0-1 0,0 0 0 15,0 0 0-15,0 0 0 0,0 0 0 16,0 0 0-16,0 0 0 0,7 0 0 15,-7 0 1-15,0 0-1 0,0 0 0 0,0 0-8 16,0 0-19-16,0 0-30 0,0 0-47 0,0 0-55 16,0 0-46-16,0 0-15 0,-7 0-6 15,7 3 11-15,-13 1 49 0</inkml:trace>
  <inkml:trace contextRef="#ctx0" brushRef="#br0" timeOffset="125642.6062">16594 5678 14 0,'0'-7'13'16,"-6"-1"2"-16,-1 1-2 0,0-4-4 0,1 4-2 15,0 0-4-15,0-1 0 0,-2 1 0 16,8 0-1-16,-6-1-1 0,0 1-1 0,-8-1 0 15,8 1 2-15,-1 0 3 0,1-1 1 16,0 1 1-16,-1 0 0 0,0-1-3 0,-5 1 2 16,5 4-2-16,0-5-2 0,1 1 0 15,-1 3 0-15,1 1 0 0,0-1-1 0,-2 0-2 16,8 1 1-16,-6 3 2 0,6-4-1 16,-6 4 2-16,6-4 1 0,-6 4 2 15,-2-3-1-15,8 3 0 0,-6-4-2 0,6 4-1 16,-6-4 1-16,6 4 0 0,0-3 0 15,-7 3 0-15,7-4-2 0,-6 4-1 16,6 0 0-16,0-4 0 0,-7 4 0 0,7 0 0 16,0-3 0-16,-7 3 0 0,7 0 0 15,0 0 0-15,0 0 0 0,-6 0 0 0,6 0 0 16,0 0 0-16,0 0 1 0,0 0 1 16,0 0 8-16,0 0 12 0,0 0 3 0,0 0 0 15,0 0-1-15,0 0-2 0,0 0-3 16,0 0-3-16,0-4-4 0,0 4-6 0,0 0-2 15,0 0-1-15,0-3-2 0,0 3-3 16,0 0-8-16,0-5-12 0,0 5-8 16,6 0-3-16,-6-3-5 0,7 3-10 0,0 0-22 15</inkml:trace>
  <inkml:trace contextRef="#ctx0" brushRef="#br0" timeOffset="126849.547">28193 3974 108 0,'0'0'52'0,"7"-3"1"0,-7 3-13 16,0-4-11-16,7 4-7 0,-1-3-7 0,0 3-6 15,8 0-2-15,5-4-3 0,1 4 0 16,0 0-1-16,5-4 0 0,-5 4 0 0,6 0-2 16,0 0-1-16,0 0 2 0,-1 4 1 15,2-4-4-15,-1 4 3 0,-6-1-2 0,6 4 0 16,-7-3 0-16,7 3-6 0,-6 1-10 15,-1-1-15-15,1 4-7 0,0-4-21 0,-1 1-11 16,1-1-3-16</inkml:trace>
  <inkml:trace contextRef="#ctx0" brushRef="#br0" timeOffset="127703.3865">27424 2887 24 0,'8'7'30'0,"4"-3"16"0,2-4 11 0,5-4 2 0,7-3-6 16,-6-1 9-16,6-3 11 0,-7 0 7 0,-5 0-1 16,-2 0-7-16,-5 4-4 0,-1 0 4 15,1-1-1-15,-7 1-15 0,0 3-18 0,0-3-12 16,-7 3-9-16,7 1-9 0,0-1-20 16,0 4-33-16,0-4-40 0,-6 4-33 15,6 0-28-15,0 4-44 0,0 0 16 0</inkml:trace>
  <inkml:trace contextRef="#ctx0" brushRef="#br0" timeOffset="128767.1938">28590 3187 85 0,'0'0'287'0,"0"0"86"16,8-7 16-16,-2-1-25 0,-6 1-45 0,6-4-71 0,7-4-65 16,7 1-48-16,0-1-36 0,12 0-31 15,13 1-22-15,1 3-17 0,6 3-11 16,7 5-6-16,-7 6-4 0,0 8-1 0,-13 8-1 16,-6 3 0-16,-7 3-1 0,-13 5 1 15,-13 10-1-15,-13 7 0 0,-13 16-1 0,-19 6-3 16,-8 5 3-16,-6 3-1 0,1-4 7 15,-7 0 11-15,6-3 25 0,0-12 33 0,7-3 1 16,7-7-22-16,6-8-14 0,13-7-8 16,6-4 0-16,7-6 5 0,13-1 5 0,13-8 6 15,0 1-4-15,13-8-8 0,0-3-9 16,6-1-10-16,8-3-6 0,5-3-2 0,8-1-3 16,5 0-4-16,7-3-4 0,13-4-1 15,7 0-14-15,6 0-23 0,7-7-46 0,-1-1-66 16,-6 1-71-16,-6-8-20 0,0 1-43 15,-7-4-2-15,1-4 56 0,-14 3 71 0,-7 1 52 16,-5 0 37-16,-15 7 32 16,-5 4 40-16,-13 2 45 0,-7 6 15 0,-7 2 22 15,-6 5 38-15,-6 6 56 0,-7 5 27 0,-7 2-8 16,-6 9-30-16,0 3-18 0,-1 4-12 16,2-1-29-16,-1 4-25 0,6 1-25 15,7-4-16-15,0 3-2 0,7 0 1 0,6-3 0 16,6 0-2-16,7-4 2 0,6-4 3 15,14-3 2-15,-1-5 3 0,2-2-7 0,5-8-9 16,6-4-7-16,-5-3-6 0,5-8 0 16,-6 1 1-16,-7-5-2 0,1-3-1 0,-14-4-6 15,1-3-1-15,-7-7-1 0,-13-1 6 16,-6-3 6-16,-8-1 3 0,-5-2-2 16,-7 6-5-16,-7 0-6 0,-5 8-4 0,-8 3-4 15,-7 12-4-15,-5 3 1 0,6 3-2 16,-7 12-11-16,13 3-39 0,1 1-52 0,13 3-48 15,12 0-31-15,1 3-16 0,11-3 3 16,2 0-5-16,12-4 21 0,8 1-15 0,12-8-19 16,7-8-12-16,18-6 1 0,8-12 13 15,13-7 63-15,12-11 51 0,-5-3 35 16,6-1 21-16,-14 0 16 0,-6 8 16 0,-6 4 30 16,-1 3 44-16,-13 7 42 0,-5 4 41 15,-1 3 19-15,-6 5 6 0,-1 3-7 0,-6 7-15 16,1 1-22-16,-1 3-25 0,-7 0-28 15,7 3-22-15,0 5-16 0,-6-1-10 0,5 4-5 16,-5 3 13-16,-6 5 9 0,5 3 1 16,-13 11-2-16,-6 7-10 0,-6 8-3 0,-7 10-6 15,-20 8-2-15,-6 4-1 0,-6-1 6 16,-2-6 6-16,9-8 6 0,5-8-4 0,7-10-15 16,0-4 1-16,13-4 3 0,7-11 14 15,6 1 17-15,0-5 13 0,12-3 3 0,8-3-9 16,-1-4-9-16,21-1-16 15,-1 1-13-15,7-4-10 0,5-4-4 0,8 4-3 16,6-3-9-16,0-1-4 0,7-4-14 16,6 5-44-16,1-5-67 0,12-3-122 0,0-3-192 15,0-1-57-15,1-7-211 0,-9-7-15 16,-10-12 189-16</inkml:trace>
  <inkml:trace contextRef="#ctx0" brushRef="#br0" timeOffset="128945.5502">32232 3055 97 0,'6'-18'245'0,"-6"14"39"15,-6 8 4-15,-8 11-37 0,-5 17-43 0,-1 12-30 16,1 15-19-16,0 18-26 0,-1 11-24 16,0 10-28-16,7 5-24 0,-7 0-20 15,8 3-11-15,-8 0-11 0,7 8-10 0,-7 3-8 16,1-3-8-16,0-8-28 0,-8-7-44 16,1-11-59-16,-6-4-86 0,-14-11-104 0,0-3-214 15,-12-4 116-15</inkml:trace>
  <inkml:trace contextRef="#ctx0" brushRef="#br0" timeOffset="129842.7008">28330 3363 3 0,'7'0'71'16,"6"-4"5"-16,-13 4-11 0,7 0-16 0,-1-3-1 15,0 3 0-15,-6 0 2 0,6-4 0 0,2 4 5 16,-2-4 1-16,0 4 1 0,1-3-2 0,-7-1 1 15,6 0 11-15,1 1 5 16,6-1 3-16,-7-3 2 0,0-1 6 0,2 1 1 16,-2-1-6-16,0 1-14 0,1 0-13 15,-7-1-12-15,7 1-10 0,-7 0-7 0,6-1-4 16,-6 1-3-16,7 0 1 0,-7 0-3 0,6-4 7 16,0 3 6-16,-6-6 9 0,7 3 6 15,6-8 0-15,-7 1 0 0,1-1-2 0,0-6 2 16,-1-4 4-16,7-4 13 0,-6 0 17 15,0-8 15-15,-1 5 5 0,-6-1-5 16,6 0-12-16,-6 4-17 16,0 8-20-16,0-1-18 0,0 8-10 0,-6 4-6 0,6 6 1 15,-13 8 12-15,6 15 27 16,-12 10 21-16,-1 19 12 0,-12 22 33 0,-1 15 37 0,-6 29 28 16,-1 22-7-16,2 11-26 15,-1 10-27-15,6 1-25 0,1 0-25 0,6-4-14 0,-1-3-12 16,1-4-1-16,7-11-6 15,6-19 1-15,-6-10-5 0,5-15 0 0,8-8 1 16,-8-7 0-16,2-6-8 0,5-13-2 16,1-3-5-16,-1-10 0 0,0-8 4 0,1-11 23 15,6-8 1-15,-6-3-12 0,6-7-8 16,-6 3-9-16,6-7-2 0,-8 0-5 0,2-3-6 16,0-1 1-16,-1-3-2 0,0 3-8 15,1-7-12-15,-1 4-20 0,1-4-32 16,-7 0-48-16,6-4-91 0,1 1-147 0,0-5-168 15,-1-2 29-15,0-5-149 0,7 0 21 0,-6-7 63 16,6-7 145-16</inkml:trace>
  <inkml:trace contextRef="#ctx0" brushRef="#br0" timeOffset="130122.4514">27582 4389 112 0,'-46'7'305'0,"7"-4"130"16,-7-3 48-16,1-3 97 0,6-1-94 15,13-3-90-15,-1-4-80 0,14 0-96 0,13-4-69 16,20-10-53-16,26-9-36 0,19-6-20 16,12-7-15-16,15-5-7 0,5-3-5 15,8 8-5-15,-1-5-4 0,1 9-2 0,-2-1-2 16,-5 3-2-16,-13 8 0 0,-8 4 0 16,-4 7 0-16,-22 4 0 0,-5 3 0 0,-7 4-2 15,-13 4-1-15,-6-1-3 0,-7 5-15 16,-7-1-29-16,0 4-68 0,-6 0-97 0,-6 4-110 15,0-4-31-15,-7 7-97 0,0-3-118 16,-6 3 89-16,-7 1 101 0,-1-1 36 16,-12 0 60-16</inkml:trace>
  <inkml:trace contextRef="#ctx0" brushRef="#br0" timeOffset="130637.0753">27034 3711 118 0,'-58'18'285'16,"-1"-7"54"-16,0-11-21 0,-6-7-11 0,7-8 41 15,-1 0 2-15,14 1-63 0,5-1-82 16,21 4-70-16,5 0-40 0,14 0-23 16,8-3-24-16,11 3-16 0,0-4-11 15,8 4-9-15,5-4-5 0,1 8-4 0,6-1-2 16,-7 8-1-16,1 0 0 0,-1 4 0 15,1 7 0-15,-1 4 0 0,-6 7 3 0,0 0 0 16,-6 0 4-16,-7 3-3 0,1 5-2 0,-14-1 4 16,-8 4-4-16,-11 4-4 0,-7 3-4 15,-13 4-12-15,-19 7-10 16,-7 4-2-16,-14-3-4 16,-6-1 7-16,7-4 10 0,0-6 3 0,13-5 6 0,6-3 4 0,14-7-1 15,5-7 4-15,15-9-3 16,5-2-2-16,8-1 1 0,12-7 1 0,6 0 2 0,6-4 1 15,15-3-1-15,5-1 3 0,7 2 0 16,7-6 0-16,5 5-1 0,8-1 0 0,0 5 5 16,0-1 8-16,6 1 1 0,-13 6-1 15,7 4 5-15,-20 4 17 0,-1 0 38 0,-4 4 58 16,-15 4 41-16,-6 3-22 0,-13 0-30 16,-7 7-32-16,-12 0-13 0,-7 8-5 15,-13-4-1-15,-13 7-4 0,-13-4-3 0,-8 1-7 16,2-4-9-16,6-3-7 0,6-9-10 0,7-2-11 15,19-8-20-15,8 0-21 0,12-7-9 16,6-1-7-16,1 1-25 0,12-4-70 16,1 0-163-16,13 0-241 0,-2-4-60 0,15 1-179 15,-1-1-14-15,2-4 312 16</inkml:trace>
  <inkml:trace contextRef="#ctx0" brushRef="#br0" timeOffset="131033.1774">26037 5264 83 0,'-12'18'166'0,"5"-7"40"15,1 0-40-15,6-7-11 0,6-1 12 0,1-3 24 16,13 0 37-16,12-7 67 0,7 0 33 15,20-8-9-15,18-3-17 0,14-8 18 0,27-6-47 16,19-5-68-16,6-4-57 0,13 5-39 16,14-1-28-16,12 5-24 0,13-2-17 0,14 5-11 15,6 3-6-15,6 5-9 0,0-1-2 16,8 3-3-16,-14 1-3 16,0 3-4-16,-7 0-1 0,-6 1-1 0,-7-1 2 0,-19 1-1 15,-6-1-1-15,-8 4 6 0,-19-4-4 16,-6 5 1-16,0 2-2 0,-14 0-3 0,1 1-14 15,-19 3-28-15,-8-3-36 0,-19 4-75 16,-6 3-103-16,-20 0-52 0,-12 0 59 0,-14 0 67 16,-14 0 48-16,-5 0 36 0,-14 0 28 15,-12 3 8-15,0-3-19 0,-8 0-58 16,-5 0-85-16,-1 0-131 0,-5-3-38 0,-2 3 29 16,1-4-9-16</inkml:trace>
  <inkml:trace contextRef="#ctx0" brushRef="#br0" timeOffset="132046.6744">10062 15364 6 0,'13'-18'6'0,"7"-1"-10"0</inkml:trace>
  <inkml:trace contextRef="#ctx0" brushRef="#br0" timeOffset="132613.0055">9312 16452 198 0,'-12'4'144'0,"6"-1"18"0,-8 1-24 0,8-4 4 15,6 0 5-15,6-4 4 0,8 4 3 16,4-7 4-16,9 4 10 0,5-5 11 16,8-3-7-16,-1 0-25 0,6-3-31 0,7-1-33 15,7-3-28-15,0 0-18 0,-1-1-14 0,1-3-10 16,0 7-24-16,-1 1-59 0,-6 3-94 15,0 7-91-15,-13 0-59 0,0 8-97 16,-13 3-34-16,-12 4 64 0</inkml:trace>
  <inkml:trace contextRef="#ctx0" brushRef="#br0" timeOffset="132807.8497">9567 16756 94 0,'-40'37'299'15,"8"-11"123"-15,13-12-22 0,-1-6-80 16,7-8-74-16,13 0-46 0,0 0-15 0,19-4-8 15,1-3-23-15,13-4-35 0,-1 3-33 16,1-3-32-16,13 1-12 0,-7 2-12 0,0 0-7 16,7 2-7-16,-8 6-6 0,8 0-3 15,-7 0 0-15,0 3 1 0,0 0-5 16,0 2-24-16,-7 2-49 0,2-3-46 16,-9-1-88-16,1 1-137 0,0-1-181 0,-6 1-108 15,-7-4 99 1</inkml:trace>
  <inkml:trace contextRef="#ctx0" brushRef="#br0" timeOffset="133542.2637">12107 15804 60 0,'-13'4'210'0,"-1"-1"60"0,2 1-24 16,-2-4-49-16,2 4-27 0,12-1 7 0,-7 1 36 15,14-4 48-15,5 4 32 0,8-1 15 16,19-6 13-16,7-1 5 0,25-7-65 0,21-11-70 16,25-8-55-16,19-3-43 0,2-7-33 15,-8 4-19-15,-7-1-13 0,-5 4-9 16,-8 4-5-16,-11 7-1 0,-2 4-6 0,-6 3-17 15,-7 8-26-15,-18-1-46 0,-7 8-102 16,-14 4-66-16,-12 3-48 0,-14 4 7 0,-12 0-11 16,-14 8-39-16,-19-5-56 0,-6 4-11 15,-14 1 28-15,-13-1 106 0,-12 4 74 0,-7-3 47 16,-21-1 1-16</inkml:trace>
  <inkml:trace contextRef="#ctx0" brushRef="#br0" timeOffset="133980.8877">12269 15892 31 0,'-71'26'199'0,"12"-4"85"0,14-4 7 15,5-7-55-15,15-4-62 0,11 0-34 16,8 1-15-16,12-5 26 0,8 5 4 0,5-1 7 16,1 4 5-16,12-4 11 0,-5 0 16 15,5 4 1-15,7-3 27 0,0 3-12 16,13-3-44-16,1 2-49 0,5 1-33 0,14 0-32 16,-7 0-22-16,6 0-6 0,1 4-8 15,-13-1-5-15,-8 5-3 0,-5 3-2 16,-13 0 1-16,-7 0 1 0,-13 7-3 0,-7 0 0 15,-12 8-4-15,-14 0-5 0,-13 7-14 16,-18 3-12-16,-14 8-7 16,0-4 4-16,-14 4 8 0,1 4 9 0,-6 0 2 15,-1 3 8-15,-6 4-2 0,6-4 5 0,0-3 8 16,13-8 15-16,7-7 10 0,20-11-6 0,6-7-11 16,20-8-3-16,5-3-1 0,14-5 2 15,14-2 9-15,12-5 7 16,13-3 1-16,-1-3-5 0,15-1-3 0,-2 0 1 0,15-3-1 15,-1 4-2-15,19-5-4 0,7 5-5 16,27-5-1-16,6 1 1 0,6 3-6 0,-13 4 3 16,0 0-1-16,-13 4-3 0,-12 0-2 15,-14-1 2-15,0 5-1 0,-20-5 2 0,-5 1 1 16,-7 0 3-16,-21-4 8 16,-5 3 4-16,-7-3-5 0,-6 0-4 0,-7 0-4 0,0-3 1 15,-7 3-7-15,0-4-5 0,1 0-26 16,0 1-46-16,-8-5-133 0,8 5-167 15,-7-8-86-15,7 3-44 0,-8-3-98 0,2-3 11 16,-2 3 65-16,8-4 210 0</inkml:trace>
  <inkml:trace contextRef="#ctx0" brushRef="#br0" timeOffset="134808.3038">15025 15767 7 0,'0'0'59'16,"-7"-4"8"-16,7 1-9 0,0-1-10 15,7 0-8-15,-7 1 10 0,0-1 2 0,0-3 0 16,0 3-5-16,0 0-3 0,0 1-6 16,0-4-5-16,0 3-6 0,-7 0-6 0,7 1-6 15,0-1-2-15,0 0-1 0,-7 4 4 16,7 0 10-16,0-3 11 0,-6 3 4 0,6-4-4 15,0 4-7-15,-6-4-6 0,6 4-6 16,0 0-1-16,-7 0-4 0,7-3-1 0,0 3-6 16,-6-4-1-16,6 4-3 0,0 0-1 15,0 0-1-15,-7-4-5 0,7 4-17 16,0 4-44-16,-7-4-78 0,7 0-36 0,0 4-25 16,0-1-16-16</inkml:trace>
  <inkml:trace contextRef="#ctx0" brushRef="#br0" timeOffset="135029.3455">14940 16159 196 0,'6'18'333'0,"-6"-3"120"16,0-7-14-16,0-5-39 0,-13 1-90 0,13-4-98 16,-6 0-73-16,-1-4-54 0,7 4-56 0,0 0-86 15,7 0-96-15,-1-3-114 0,7-1-93 16,7 0-47-16,0 0-13 0,-1 1 86 16,1-1 58-16</inkml:trace>
  <inkml:trace contextRef="#ctx0" brushRef="#br0" timeOffset="135342.3819">15226 16207 222 0,'14'7'164'0,"-2"1"32"0,2-5-10 0,-2 1-29 16,-5 0-41-16,6-1-37 0,0-3-25 16,7-3-19-16,6 3-13 0,-1-8-11 0,9 1-42 15,-2 0-60-15,1-1-55 0,6 1-50 16,-7-4 19-16,7 3 32 0,-7 1 38 0,1 0 42 16,-1-1 22-16,-5 5 14 0,-7-1 9 15,-1 4 8-15,0-3 2 0,-5 3 4 16,-1 3 46-16,-1 1 120 0,-5-1 27 0,6-3-5 15,-7 0-6-15,2 0-29 0,-2 0-26 16,0 0-30-16,1 0-29 0,-1-3-21 0,1 3-14 16,-1 0-10-16,1 0-8 0,-1 0-18 15,-6 0-33-15,6 3-38 0,-6-3-49 16,8 0-57-16,-8 0-26 0,0 4 45 0,0-4 31 16,-8 0 33-16,2 0 40 0,-7 0 22 15,0-7 10-15,-6 0 7 0,-7-4 5 16,-13 0-2-16,-1-8-32 0</inkml:trace>
  <inkml:trace contextRef="#ctx0" brushRef="#br0" timeOffset="135543.8317">14986 15819 115 0,'-26'0'295'0,"12"-4"119"0,-5-3-18 16,-1 3-54-16,8-3-68 0,-8 7-72 0,7 0-55 16,0 3-30-16,0 5-4 0,-1 6 3 15,-5 5 4-15,6 6 26 0,-6 12 58 0,5 7 3 16,-5 14-42-16,6 9-44 0,7 2-33 15,-1 1-26-15,7 3-20 16,7 0-12-16,12-3-7 0,0-8-7 0,8-7-3 0,-1-8-3 16,0-2-4-16,6-9-20 15,1-7-44-15,-1-3-108 0,1-8-148 0,0-3-110 16,5-1-60-16,8-9-132 0,0-2 30 16,6-6 124-16,0-5 118 0</inkml:trace>
  <inkml:trace contextRef="#ctx0" brushRef="#br0" timeOffset="135896.9934">16099 15558 249 0,'19'-7'140'0,"1"0"4"16,0 0-32-16,-1 3-30 0,1 4-15 16,6 4-9-16,-7 3 6 0,7 7 11 15,0 5 17-15,1 6 18 0,-1 5 12 16,0 3 18-16,-7 11 46 0,1 3 24 0,-8 1 4 15,2 7-5-15,-8 7-7 0,-6 4-17 16,0 3 14-16,-6 1-13 0,0 7-36 0,-8-4-31 16,2 1-31-16,-2-5-19 0,1-7-22 15,0-10-15-15,6-5-6 0,-5-6-6 16,-2-1-8-16,2 0-2 0,-8-7-7 0,7 1 0 16,-7-5 4-16,1 0-5 0,-1-7 1 15,1 0 1-15,0-4 2 0,-1-3 2 0,7-4 0 16,-7 0 0-16,8-7 0 0,-2 3-3 15,1-3 0-15,0-4-4 0,0 0 0 16,7 0-1-16,-1 0-13 0,0-4-47 0,7 0-102 16,0 1-158-16,0-1-87 0,0-3-49 15,7 0-156-15,-7-1-18 0,7-3 94 0,-1 0 210 16</inkml:trace>
  <inkml:trace contextRef="#ctx0" brushRef="#br0" timeOffset="136708.75">17799 15888 101 0,'-6'-15'87'0,"6"-3"27"0,-14 0 24 0,8 0-12 16,-7-1-24-16,0 1-15 16,0 7-6-16,-7 0 3 0,8 7 11 0,-8 4 20 0,7 11 15 15,-7 8 22-15,0 10 47 0,1 11 43 16,-1 19 18-16,8 10 9 0,-8 12-3 15,7 10 34-15,0 5-48 0,6-1-64 0,1-11-53 16,6-3-36-16,0-12-29 0,0-2-23 16,6-13-15-16,1-2-8 0,6-8-5 0,-6-4-5 15,5-11-6-15,8-3-4 16,-7-4-10-16,7-7-25 0,0-4-49 16,-2-4-101-16,9-7-144 0,-1-4-86 0,6-3-20 15,1-8-105-15,-1-3 4 0,1-8 118 0,-7-3 150 16,0-8 88-16,1-3 63 0,-15-11 46 15,8-11 15-15,-14-12-34 0</inkml:trace>
  <inkml:trace contextRef="#ctx0" brushRef="#br0" timeOffset="136944.6441">18066 15994 106 0,'13'-7'239'15,"-7"3"33"-15,8 1 0 0,-1 3-16 16,0 0-7-16,6 11 17 0,1 0-10 0,6 11-26 16,7 4-25-16,-1 10-22 0,7 12-27 15,0 3 12-15,13 4-2 0,1 7-6 16,-2 1-19-16,8-5-33 0,-7-7-29 0,-7-7-24 15,-5-7-17-15,-1-4-10 0,-7-4-10 16,-5-7-4-16,-9-3-16 0,-4-5-30 16,-1-3-72-16,0 0-83 0,-6-4-75 0,-1-3-89 15,0 0-103-15,-6-4-144 0,7 0 79 16,-7-4 162-16,0-7 132 0,-7 0 80 0,1-11 51 16,0-11 39-16,-7-15 18 0,-7-14-25 15</inkml:trace>
  <inkml:trace contextRef="#ctx0" brushRef="#br0" timeOffset="137127.4087">18574 15983 160 0,'-33'22'213'0,"1"7"22"0,-1 5-11 0,7 10-26 0,0 7-32 16,0 8-28-16,1-1-20 0,5 5 0 15,-7-1 1-15,1-4-7 0,0 1-19 0,1-4-16 16,-9 0-13-16,2-4-18 0,7-3-16 16,-2-5-10-16,8-2-7 0,6-8-17 15,6-7-37-15,7-5-76 0,0-2-125 0,13-8-130 16,0-7-15-16,0-8 117 0,6-7 94 15,1-8 55-15,0-10 42 0,5-11 32 16,-5-15 18-16,0-18 9 0,6-26 4 0,0-22 1 16,-7-18 0-16,8-8-15 0,-1-3-49 15</inkml:trace>
  <inkml:trace contextRef="#ctx0" brushRef="#br0" timeOffset="137507.9616">18685 15229 104 0,'13'-4'240'0,"0"4"34"0,0-3-21 0,-1-1-69 16,-4 4-59-16,4 0-40 0,1 4-29 15,1-1-17-15,-2 1-12 0,-6 3-3 16,8 0 0-16,-8 1-1 0,1 6-2 16,0 1-3-16,-1 3-4 0,-6 0-5 0,0 9-3 15,-6 2-2-15,-1 0-2 0,0 0 1 16,1-3-3-16,0 0-6 0,6-1-2 0,-8-6-1 16,8-5-1-16,-6 1 2 0,6-8 4 15,6 0-1-15,-6-3 3 0,8-4 1 0,4-4 1 16,-5 1-2-16,6 3 1 0,0-4 1 15,0 0 2-15,0 4-4 0,0 0 5 16,0 4 2-16,0 0 4 0,1 3 6 0,4 0 5 16,-4 4 9-16,-8 0 11 0,7 0 11 15,-6 4 9-15,0 0 7 0,-7-1 1 0,0 5-3 16,-14-1-8-16,8 4-13 0,-13 3-8 16,-7 1-9-16,-7 4-8 0,-7-1-4 15,-5 0-7-15,-1 0-2 0,7 1-1 16,0-4-3-16,13-5-1 0,0 1 1 0,7-7-1 15,12-4-8-15,0 0-11 0,7-4-18 16,0-3-25-16,0 3-37 0,7-3-58 0,0-1-54 16,-1-3-69-16,1 0-43 0,5 0 74 15,-4 5 58-15,4-10 22 0,2 5-6 16</inkml:trace>
  <inkml:trace contextRef="#ctx0" brushRef="#br0" timeOffset="137794.3946">19231 15808 33 0,'20'-8'194'0,"-6"1"52"0,5 0-41 16,1-1-24-16,-8 1-28 0,8-1-18 16,-1 8-11-16,7 0 4 0,-6 8 19 0,6 7 32 15,1 7 27-15,-8 7 30 0,0 7 37 16,1 16 33-16,-7 10 17 0,-7 12-47 15,1 2-56-15,-14 9-45 0,1-1-43 0,-7-4-34 16,0-7-28-16,-6-6-20 0,-1-2-12 16,0-6-12-16,1 0-7 0,-1-8-7 0,0-3-13 15,8-4-35-15,5-8-45 0,-6-6-82 16,6-5-176-16,7-3-202 16,-6-3-24-16,0-9-134 0,-1 1 89 0,0-7 151 15,-5-8 121-15</inkml:trace>
  <inkml:trace contextRef="#ctx0" brushRef="#br0" timeOffset="138222.2036">19981 15211 228 0,'0'25'134'15,"0"1"10"-15,-6-1-34 0,-2 4-35 16,8 1-19-16,-6 3-10 0,0 0-5 16,0-4 7-16,-1 0 5 0,7-3 4 0,-7-4 6 15,7-3 2-15,-6-1-2 0,6-7-12 16,0 0-16-16,0-8-9 0,0 1-9 0,0 0-6 16,6-8-4-16,1-3-5 0,-7-4-20 15,13-11-44-15,-7 0-37 0,8-11-30 0,5-8 11 16,1-2 31-16,6-5 31 0,0 0 25 15,6 1 15-15,-6 7 10 0,0 10 30 0,0 8 46 16,-6 11 31-16,-1 7 20 16,-6 12 11-16,0 3 14 0,1 10 12 0,-2 2 30 0,-5 6 15 15,0 4 11-15,5 0 2 0,-5 0 2 16,-1 4-9-16,1-4 26 0,0-4-45 0,-1 0-56 16,0 1-42-16,1-8-29 15,0-1-24-15,-1 1-20 0,7-3-75 0,-7-5-116 0,1 1-147 16,0 0-15-16,-1-4-72 15,0 0-102-15,-6-4 1 0,0 0 82 0,0 1 49 16</inkml:trace>
  <inkml:trace contextRef="#ctx0" brushRef="#br0" timeOffset="139163.6144">14178 18031 15 0,'-7'0'54'0,"1"-4"-2"16,-7 4-13-16,6-3-12 0,-6 3-17 0,0 0-20 15,0 0-11-15,-7 0-11 0,1 3-36 16</inkml:trace>
  <inkml:trace contextRef="#ctx0" brushRef="#br0" timeOffset="139695.7123">13005 17987 98 0,'-19'-14'79'0,"6"-1"15"0,-6 0 9 0,-1 1-11 15,0-1-13-15,1 0-13 16,-1 1-6-16,0-1-4 0,1 0 3 0,0 1-1 0,0-1-3 16,5 1 2-16,-6-1 7 0,8 0 12 15,-1 4 2-15,-1 0-3 0,2 0-18 0,5 4-18 16,0-1-14-16,1 5-6 0,0-1 3 16,-1 4 3-16,1 4 2 0,6 3-1 0,-7 8-2 15,0 3-1-15,-5 1 4 0,4 6 2 16,2 4 3-16,-6-3 6 0,-2 3 5 0,8 1 3 15,-7-5-6-15,7 1-6 0,-2-4-8 16,2-4-7-16,0 0-6 0,-1-7-6 0,7 0-1 16,-7-3-2-16,7-4-3 0,0-1-3 0,0-6-3 15,7-1-12-15,0-7-21 0,5-8-25 16,2-6-3-16,5-8 14 0,1-7 14 16,6-12 12-16,7 1 9 0,5 0 6 0,-5-1 3 15,7 9 3-15,-2 2 2 0,-5 8 1 0,-7 8-1 16,0 10 1-16,0 8 6 0,-7 3 12 15,1 11 13-15,-7 8 7 0,1 3 2 0,-8 8 1 16,6 3-2-16,-5 4-1 0,0 0-6 16,-7 4-6-16,0 0-6 0,6-5-4 0,-6 5-4 15,0-8-4-15,0-3 0 0,7 0-3 0,-7-8-2 16,6 0-3-16,-6-3-13 0,6 0-24 16,2-8-43-16,-2 0-57 0,7-7-40 15,0-4-81-15,0-3-33 0,7-4 21 0,-8-11 7 0</inkml:trace>
  <inkml:trace contextRef="#ctx0" brushRef="#br0" timeOffset="139840.609">13416 17562 129 0,'19'-11'198'0,"-5"-3"48"0,-2 3-4 0,2 0-41 15,-1 4-49-15,-7-1-38 0,7 5-31 16,0-2-23-16,-7 2-18 0,8 3-14 0,-8 0-9 16,7 0-5-16,-7 0-5 0,8 0-10 15,-8 3-31-15,8 5-43 0,-8-4-54 16,7 3-85-16,0 1-62 0,-6 2-14 15,-1 1 23-15</inkml:trace>
  <inkml:trace contextRef="#ctx0" brushRef="#br0" timeOffset="140010.0418">13631 17672 63 0,'-7'15'186'0,"7"0"54"0,-6-4-44 16,6-1-35-16,0-2-37 0,-7-1-27 16,7 0-13-16,0 1-10 0,7-1-6 0,-7 0-13 15,6-3-16-15,1 0-12 0,6 0-10 0,-7-1-6 16,14-3-5-16,0 0-10 0,-1-3-26 15,7-5-37-15,0 4-39 0,7-7-36 16,-7 4-43-16,6-8 1 0,-5 4 29 0,-2-3 33 16,1-1 36-16,-6-3 31 0,-7 0 21 15,0-8 2-15,0 0-43 0</inkml:trace>
  <inkml:trace contextRef="#ctx0" brushRef="#br0" timeOffset="140182.7701">14009 17522 191 0,'6'-25'142'0,"0"2"24"16,2 5-33-16,-2 7-18 0,0 0 9 0,-6 7 5 15,7 8-2-15,6 7-10 0,-7 7-14 16,1 11-15-16,5 5-19 0,-4 10-8 0,4 7-15 15,-5 0-12-15,6 0-13 0,-7 1-6 16,7-4-5-16,1-5-4 0,-2-3-5 0,-5-6-30 16,12-9-50-16,-12-6-45 0,6-5-77 15,0-3-73-15,-7-7 51 0,1 0 67 0,-7-8 28 16,0-3 35-16,-7-4 27 0,1-8 26 0,-7-6 14 16,-7-12 7-16,-6-14 5 0,-6-15 1 15,-13-22 1-15,-8-19-4 0,1-9-49 0</inkml:trace>
  <inkml:trace contextRef="#ctx0" brushRef="#br0" timeOffset="141530.695">12973 15734 82 0,'-13'-4'82'0,"7"4"-2"0,-1 0-1 0,-6-3-11 0,0 3-9 16,6 3-3-16,-6-3-2 0,7 0 0 15,-7 0 0-15,6 0-6 0,1 0-8 16,0 0-8-16,-2 0-10 0,2 0-8 0,6 0-6 16,-6 0-2-16,6-3-1 0,-7 3-2 15,7 0-1-15,0-4-2 0,-6 4 0 0,6-3 2 16,-7 3 0-16,7-4-1 0,0 0-1 15,-6 1 0-15,6-1 1 0,0 0-1 0,-7-3 0 16,7 0 2-16,-6-4-1 0,6 3-3 16,-6-3 2-16,6 1 2 0,-8-1-2 0,8 3-2 15,-6-3 2-15,6 4 0 0,0-1 0 16,-6-3 0-16,6 4 0 0,0 0 0 16,0-1 0-16,0 1 7 0,0 0 10 0,0-1 9 15,-7 1 6-15,7-4 9 0,0-3 7 16,-7 3-2-16,7 0-5 0,-6 0-6 15,6-1-7-15,-6 1-3 0,6 4-6 0,-7-4-5 16,1 0-1-16,-1 0-1 0,0 4-3 16,1-4-2-16,0 4 0 0,-1-4-5 0,0 0-1 15,1 3-1-15,0-3 0 0,-1 1 0 0,1-1 1 16,6-1-2-16,-7 5 2 16,7-4 1-16,-7 4-1 0,7-4-1 0,-6 3 0 0,6 1 0 15,-6 0 1-15,6 3 0 0,-8 0-1 16,8 1 0-16,-6-1 4 0,6 0 6 15,-6-3 13-15,0 3 8 0,6 1 4 16,-7-1-4-16,0 1-9 0,7-1-9 0,-6 0-5 16,-1 4-1-16,1-3-5 0,0 3 1 15,-2 3 0-15,2 1 0 0,0 3 2 16,-1 0-2-16,-6 8-1 0,7 3-2 0,-1 1 3 16,7 3-2-16,-6-1 3 0,6 5-3 15,0-4 1-15,6 0 2 0,7 0-3 0,0 0 3 16,0-7-1-16,13-1 2 0,1-6 0 0,5-4-1 15,7-4-2-15,0-8 0 0,0-7 2 16,0-3-2-16,6-4-1 0,-12-3 1 16,7-5-1-16,-8 1 0 0,-6-4 0 0,-7 0 0 15,1 0-1-15,-7 0 0 0,-6 0 2 16,-1 0 9-16,1 4 25 0,-7 3 16 16,-7 1-3-16,1 6-9 0,-1 1-10 15,-6 7-9-15,1 4-9 0,-2-1-1 0,-6 8-7 0,1 0 2 16,-1 8-4-16,1 2-2 0,-1 1-2 15,7 0 6-15,-6 0-7 0,13 1 4 16,-2-1-1-16,2 0 2 0,6 0 0 0,6 0-1 16,8 0 2-16,-1-4-2 0,0 0 1 15,6 0-1-15,7 1 1 0,0-5 2 16,1 1-1-16,-1 0-1 0,6-1 1 0,-5-3-2 16,5 0 1-16,1-3 1 0,-7 3 2 15,-1-8 6-15,1 1 7 0,0 0 6 16,-6-8 4-16,7 1 7 0,-9-1-4 0,-4-3-1 15,-1-1-6-15,-1-3-6 0,-4-3-2 16,-2-5-1-16,-6 5 9 0,0-9 5 0,-6 5 5 16,-8 0-3-16,8 3-8 15,-7 5-6-15,-7 6-7 0,0 4-3 0,1 4-5 0,-7 7 2 16,-6 7-1-16,-1 4-2 16,1 4 0-16,-1 3-1 0,1-4-2 0,-1 5 1 0,7-5 0 15,6 1 2 1,0-4-1-16,7 0 0 0,7 0 0 0,0 0-3 0,6 0-16 0,0-4-21 15,0 4-27-15,6 0-27 0,0-3-25 16,7 3-41-16,1 0-47 0,-8-1-39 0,14 5-27 16,-8 0 35-16,8 3 80 0,-1 1 50 15,8-1 30-15,-1 0 20 0,0 0 10 0,13-3-18 16,-7 0-55-16</inkml:trace>
  <inkml:trace contextRef="#ctx0" brushRef="#br0" timeOffset="142105.6903">17050 16544 24 0,'7'7'98'0,"5"1"-4"0,-5-5-14 0,6 4-12 15,0 1-17-15,0-1-16 16,0 0-9-16,1 1-8 0,-2-1-6 0,1 0-4 16,0 1-3-16,0 3-1 0,1-4-1 15,-2 1-2-15,2-1-1 0,-2 4 0 0,1-4 0 16,1 4 0-16,-2-4 2 0,-5 4-1 16,6 0-1-16,-7 0 0 0,1-3 0 0,0 3 0 15,-1-4 0-15,1 4 0 0,-1-3 0 16,-6-2-2-16,6 2-12 0,-6-4-35 15,0 3-11-15,8-3-35 0,-8-1-72 0</inkml:trace>
  <inkml:trace contextRef="#ctx0" brushRef="#br0" timeOffset="142808.7647">17643 17196 102 0,'-14'-8'89'0,"8"1"13"0,-7 0 10 0,7 0-10 16,-8 3-12-16,2 0-8 0,6 4 7 0,-8 0 12 15,8 0 4-15,-1 4 1 0,-6 3-2 0,6-3-8 16,7 7-4-16,-6 0-6 0,6 4-5 16,0-1 3-16,6 5-5 0,7-1-4 0,7 0-6 15,6 4-4-15,0 0 1 0,13 0 2 16,14-3-1-16,-2-1 1 0,15 0-4 0,5-3-6 16,7-4-9-16,7-4-9 0,6-3-6 15,7-4-10-15,13-8-6 0,0-6-5 16,5-4-4-16,8-8 1 0,0-7-3 0,-7-11-2 15,-6 0 1-15,-1-11-1 0,-11 0 1 16,5-3 1-16,-7-5 1 0,1 5-3 16,-13-1 0-16,0 0 1 0,-14 5-2 0,-6-5-3 15,-6 8-1-15,-7-1 0 0,-13 1 1 16,-7 3 0-16,-5 0 1 0,-8-3-1 0,-12 0-4 16,-1-4-2-16,-6 0-5 0,-13-3-1 15,0 2-5-15,-13-2-3 0,-7-1-3 0,-6-3-4 16,1-4-2-16,-15-3-11 0,-6-9 9 15,-6-2 12-15,0-4 7 0,-6 0 1 0,-1 6 3 16,0 5 2-16,1 11 3 0,-1 7 4 16,-6 8-2-16,6 6 0 0,-6 4 1 0,0 8 2 15,0 0-2-15,-1 7 0 0,8 3-1 16,0 5 0-16,6-1 0 0,6 8 2 0,0 3-3 16,1 8 1-16,-7 3 4 0,0 8-3 15,-14 7-1-15,0 4 0 0,-18 10 2 0,-1 12 0 16,-5 14 2-16,-2 15 1 15,1 15-3-15,0 6 0 0,6 1-1 0,14 0 0 16,-1-11 2-16,26-7-2 0,7-8-1 16,19-7 1-16,14-8-1 0,12-6 0 0,7-8-4 15,20-4-19-15,0-7-39 0,12-3-39 16,1-5-72-16,12-3-93 0,1 0-72 16,-7-4-7-16,13-3 68 0,0-4 85 0,6-3 56 15,7-1 40-15,20-11 34 0,13-3 14 16,0-4-34-16</inkml:trace>
  <inkml:trace contextRef="#ctx0" brushRef="#br0" timeOffset="143827.4377">22287 16401 113 0,'-26'0'82'16,"-1"-4"14"-16,1-3 2 0,0 3-14 15,7-6-10-15,-1 2-9 0,0-3-5 0,1 0 4 16,-1 0 6-16,8 0 1 0,-2 0-2 0,8 0-7 15,0-4-9-15,-1 4-8 0,7-3-2 16,0 3 5-16,7 0 8 0,-1-4 4 16,14 4-2-16,-1 0 0 0,7 0-7 0,6 0-8 15,7 7-9-15,1 1-8 0,5 6-8 0,1 5-3 16,-7 3-5-16,-6 0 2 16,-1 7-3-16,-6 1 4 0,0-1 3 0,-13 4 0 15,-7-4-1-15,-6 8-3 0,-6-4-4 16,-7 4-2-16,-6-1-1 0,-14 1-1 0,1 3-3 15,-7-4 0-15,-7 5-1 0,-6-4 0 16,6-1 0-16,1-3 0 0,12 0 0 16,7-7 1-16,6 0 1 0,8-4 3 0,12-4 1 15,6-3 2-15,7 3 2 0,7-7 6 0,12 4 0 16,7-4 4-16,1 3 7 0,-1-3 10 16,6 4 12-16,-6 3 10 0,7 0 3 15,0 1-3-15,-1 6 0 0,-13 1 5 16,7 3 13-16,-13 0 11 0,0 5 14 0,-13-1 12 15,-6 0 10-15,0 3 37 0,-14 1 5 0,0 4-23 16,-12-1-31-16,-7 4-32 0,-13 3-24 16,-7 1-19-16,-13 3-11 0,-12 0-12 0,-8 1-4 15,8-4-12-15,12-8-25 0,14-7-70 16,5-8-104-16,22-6-101 0,11-8-4 16,14-11-69-16,5-8-117 0,14-10 32 15,13-11 96-15,7-8 131 0,-1-10 67 16,8-1 43-16,-8-3 42 0,1-1 29 0,-1 5-16 15</inkml:trace>
  <inkml:trace contextRef="#ctx0" brushRef="#br0" timeOffset="144206.9566">22768 16551 54 0,'20'0'145'0,"0"4"36"15,-1 0-17-15,-6 3-27 0,0 4-3 0,0 3-16 16,-6 1-7-16,-1 0-7 0,0 7-4 16,-6 0 8-16,0 0 5 0,-6 0 13 0,0 7 6 15,-1-4-10-15,0 5-12 0,-5-1-18 16,-2-3-24-16,8-4-18 0,-1-4-13 15,1 0-10-15,0-6-12 0,-1-1-4 0,7-4-3 16,0-7-2-16,0 0-8 0,7-4-16 16,-7-3-24-16,12-7-36 0,-5-5-40 0,6-3-62 15,6-7-26-15,1-4 57 0,6-7 48 16,7-5 35-16,6 2 26 0,-1-1 16 16,2 10 12-16,-1 5 20 0,0 15 22 15,0 3 24-15,-7 11 24 0,2 7 30 0,-9 4 33 16,1 7 13-16,-6 0-3 0,-7 4 2 15,0 1-2-15,0-1-8 0,-7-1-13 0,1 5-11 16,-7-4-11-16,7 3 10 0,-7-2-24 16,0 2-26-16,6-3-21 0,-6 4-19 0,0-4-4 15,0 0-8-15,0 0-6 0,6-4-7 16,1 1-23-16,-7-5-48 0,7-3-64 0,-1 0-49 16,1 0-47-16,5-7-87 0,-5-1-141 15,0-3 10-15,-1-7 95 0,0 0 120 0,2-8 74 16,-2 1 21-16,-6-5-7 0,6-3-56 15</inkml:trace>
  <inkml:trace contextRef="#ctx0" brushRef="#br0" timeOffset="144436.2448">23882 16463 121 0,'0'-4'255'0,"7"1"51"16,-1-4-12-16,7 3-52 0,0-7-57 16,6 4-45-16,7-1-38 0,1 1-35 15,11 0-21-15,9-1-17 0,-2 1-11 0,1 3-29 16,5 1-52-16,2 3-66 0,-7 0-39 0,-7 3-56 16,-1 1-97-16,-11 3-60 0,-8 1 80 15</inkml:trace>
  <inkml:trace contextRef="#ctx0" brushRef="#br0" timeOffset="144592.5114">24064 16650 87 0,'-39'22'256'0,"13"-7"73"0,0-8-13 0,19-3-67 15,1-1-68-15,12-3-44 0,8 0-40 16,11 0-29-16,9-3-21 0,5-1-15 16,6 0-11-16,1-3-5 0,5 4-7 0,2-5-3 15,-7 5 0-15,12-5-3 0,-6 1-17 16,7 3-44-16,-7 1-61 0,-1-1-62 15,-5 0-82-15,-7 4-140 0,1-3-21 0</inkml:trace>
  <inkml:trace contextRef="#ctx0" brushRef="#br0" timeOffset="144812.075">24279 16104 135 0,'-19'41'96'16,"-1"6"52"-16,0 1-1 0,-5 3-18 16,-1 4-6-16,-7 4-20 0,7-5-25 0,0 2-24 15,0-9-14-15,13-3-16 0,-1-3-8 16,8-1-4-16,0-4-5 0,12 1-16 16,0-4-25-16,2 0-25 0,11-4-30 15,1-3-29-15,-2-4-24 0,2-4-65 0,7-7-24 16</inkml:trace>
  <inkml:trace contextRef="#ctx0" brushRef="#br0" timeOffset="145444.9603">24729 16233 24 0,'26'-22'74'0,"0"-4"12"0,-1 4 1 15,9 4 6-15,5 3-6 0,-7 0-8 16,1 8-7-16,5 3-6 0,-5 4 2 15,7 8 13-15,-15 6 6 0,1 8 3 16,-6 4-4-16,-7 7-6 0,-7 0-8 0,-6 7-6 16,0-3-4-16,-6 7-3 0,-7-4-4 15,-7 0-4-15,1 0 2 0,-7 1-9 0,0-4-12 16,0-1-9-16,-1-3-8 0,1-3-7 16,7-5-1-16,-1 1-2 0,8-8-3 0,-2 0 1 15,8 0-2-15,0-7 3 0,6 1-1 16,0-5-2-16,0 0 1 0,6-3 0 0,7 0 0 15,-6-1 1-15,5-3 0 0,2 0-2 16,-1 0-1-16,-1 0 1 0,8 0 0 16,0-3-4-16,-1 3-10 0,7-4-21 0,0 4-24 15,1-4-13-15,5 1 7 0,-6-1 13 16,7 1 10-16,-1 3 7 0,-5-4 7 0,-1 4 4 16,-1-4 6-16,-5 4 7 0,0 0 3 15,-8-3 2-15,1 3 1 0,1 0 3 16,-8 0 1-16,0 0 0 0,8 0-2 0,-8-5 1 15,0 5 0-15,1 0-1 0,0 0 2 16,6 0 0-16,6-3 0 0,0 0 1 16,1 3 2-16,6-5 2 0,1-2 5 0,-2 4 9 15,7-5 13-15,-5 1 17 0,-1 0 15 16,0-4 16-16,-6 0 26 0,-1 3 20 16,-6-6 6-16,0 3 6 0,-7-4 0 0,2 1-10 15,-8-5-21-15,-8 4-26 0,8-3-24 16,-12 3-18-16,5 1-14 0,-6-1-9 0,0 4-5 15,0 0-8-15,0 0-1 0,0 4-1 16,-6 3 1-16,-8 1-1 0,7 3-1 0,-5 3 0 16,-1 5 0-16,0-1 2 0,0 4-3 15,-1 0 1-15,1 4 2 0,7-1-4 0,-1 1 0 16,1-1-17-16,6 1-30 16,0 0-35-16,6 0-40 0,7-4-43 0,0 0-45 0,7 0-60 15,0-4-21-15,-1 0-23 0,14-3-21 16,-1-4 8-16,1 0 93 0</inkml:trace>
  <inkml:trace contextRef="#ctx0" brushRef="#br0" timeOffset="145725.2275">25836 16416 36 0,'32'-48'80'0,"-5"4"23"0,5 0 21 0,1 8 1 16,-7 6-15-16,6 1-16 0,-5 7 2 16,5 0-6-16,-6 7-16 0,0 4-19 15,0 4-13-15,-6 3-14 0,-8 4-3 16,2 4 2-16,-2 3 2 0,-5 4 5 0,0 4 6 15,-7 7 5-15,-7 0-2 0,0 7-4 16,1 4-2-16,-14 4-3 0,1 3-4 0,-1 4-4 16,-12 0-2-16,6 0-1 0,-1-4-3 15,9 1 2-15,-2-5 11 0,7-3 32 0,6-3 39 16,7-8 20-16,7 0 2 0,6-8-16 16,7-3-24-16,6 0-24 0,-1-4-21 15,1-3-13-15,7 0-8 0,7-1-7 0,-2 1-33 16,1 0-75-16,14-4-107 0,-2 0-125 15,8 3-50-15,-7 1-73 0,0-4 23 0,0 4 119 16</inkml:trace>
  <inkml:trace contextRef="#ctx0" brushRef="#br0" timeOffset="145909.2939">26872 16020 190 0,'-7'7'97'16,"0"8"51"-16,7 7 8 0,0 15-5 15,0 7-5-15,0 7-10 0,0 0-9 16,7 4-14-16,0 4-24 0,-1-1-25 0,0 1-20 16,1 0-14-16,-1-1-11 0,8 5-6 15,-8-1-25-15,7 11-76 0,-6 8-56 0,-7-1-53 16,-7 4-93-16,-6 1-65 0,-13-9 84 16</inkml:trace>
  <inkml:trace contextRef="#ctx0" brushRef="#br0" timeOffset="146540.9956">22013 17830 39 0,'-6'3'34'0,"6"-3"23"16,6 0 12-16,7 4 2 0,13-4 13 15,13 0 0-15,13 0 4 0,27 0 1 0,11-4-1 16,27 4 16-16,21-3 6 0,18 3 0 0,6-4-1 16,8 4-5-16,-1 0-5 0,7 0-10 15,7 4-11-15,-1-4 4 0,7 0-3 0,0 0 2 16,-1 0-4-16,7-4-3 0,1 4 4 0,-1-3 4 15,-6-1-4-15,0 0-7 0,-7 4-7 16,-12-3-11-16,-14 3-13 0,-13 0-13 0,-18 3-9 16,-9 1-4-16,-17 3-6 0,-9 0-4 15,-11 1 2-15,-21-1-4 0,-5 0-1 0,-15 1 3 16,-11-5-7-16,-21 5-58 0,0-1-103 0,-12-3-141 16,-8-1-145-16,-5 5-128 0,-7-5 112 15</inkml:trace>
  <inkml:trace contextRef="#ctx0" brushRef="#br0" timeOffset="150374.6172">11690 14280 32 0,'0'0'26'0,"0"0"9"15,0 3-1-15,0-3-3 0,0 0-3 16,-7 4-2-16,7-4 0 0,0 0 0 0,7 4 2 16,-7-4 7-16,0 3 3 0,0-3 2 15,7 4 0-15,-1 0 3 0,0 3-1 0,1 0-2 16,13 1 2-16,-8 3 4 0,8 0-3 15,6 0 3-15,0 0 6 0,1 4 1 16,5-5-1-16,1 5-2 0,5-4-5 0,-5 0-2 16,6-4-6-16,1-3-9 0,5 0-8 15,-6-1-6-15,7-3-2 0,-1-3-4 0,1-1-1 16,6 0-2-16,6-3-2 0,8 0-2 16,12-4 0-16,0 0-1 0,13-4 2 0,1 1-1 15,5-5 0 1,1-3 0-16,-1-4-1 0,1 1 0 0,-1-4-1 0,8 3 1 15,-7-4 2-15,-1 5 2 0,-6 3 1 0,-12 4 0 16,-8 3 2-16,-6 4-2 0,-6 7 1 16,-7 8 1-16,-6 0 5 0,-8 10 5 15,8 1 5-15,-13 0 5 0,-1 3 3 0,1 4 6 16,-1-4 2-16,1 1 2 0,6-1-4 16,1 4-6-16,-2-4-5 0,1 0-3 0,1-3-5 15,5 4-4-15,-6-8-4 0,1 3-1 16,-1-6-2-16,6-1-2 0,-13 0-1 0,8-3-1 15,-1-4 1-15,0 3-2 0,-7-3-1 16,1 4 0-16,-1-4 0 0,8 0 1 16,-8 0-1-16,1 0 0 0,6 4 0 0,0-4 2 15,7 0-1-15,5 0 1 0,1-4-3 0,1 4 1 16,6-4 0-16,-1 1 0 0,-6-1 0 16,6 1 0-16,1-1-2 0,-6 4-2 15,-2 0 3-15,1 0 2 0,1 4 8 0,-8 3 6 16,7 0 1-16,1 4-1 15,-2 0 0-15,-5 4-1 0,7-1-2 0,-2 5-4 0,8-1-2 16,-7 1-1-16,1-1 0 16,4-4-1-16,2 1-3 0,-7-4 1 0,1 0 1 15,-2-7-2-15,8-1 0 0,-7 1 2 0,7-4-2 16,0 0-1-16,-7-4 0 0,6 1 0 16,1 3-2-16,-13 0 1 0,6 0 1 15,-7 0 0-15,0 3 0 0,1 4 0 16,0-3-1-16,0 3 1 0,-1 1-2 0,1 0 1 15,-1-2 1-15,-5 2 0 16,5-1 0-16,1 1 2 0,5-1-2 0,2 4 4 0,-1-4 17 16,7-3 21-16,-8 7 14 0,8-4 5 0,-6 1 3 15,-1 2-8-15,6 1-7 0,-12-3-8 16,6 3-7-16,0 0-8 0,0 4-5 0,0-4-7 16,0-4-6-16,7 4-1 0,-1-4-2 15,7 1 0-15,0-1-1 16,1-4-3-16,-8 1 1 0,8-4-1 0,-15 0-1 0,2 0 0 15,-1-4 0-15,-7 4 2 16,-6 0-1-16,1-3-3 0,-8 3 0 0,7 0-1 0,-6 0 2 16,-7 3 1-16,6-3-1 0,1 4 0 15,-1 3 1-15,1 1 0 0,6-1 1 16,1 0-1-16,5 4 0 0,1 0 2 0,-1 0-1 16,7-4-1-16,-7 4 2 0,8 0-1 15,-1-3 1-15,-7-1 0 0,8 1-1 0,-1-5 1 16,6 1 0-16,-6-4 0 0,7-4-1 0,0 1-1 15,-1-1 2-15,1 0-1 16,0-3-1-16,0-1 0 0,-8 5-2 0,1-5 0 16,-6 5 1-16,0-1 1 0,-8 0 0 0,1-3 0 15,1 4 0-15,-1-1-1 0,-7 0 1 16,7 4-1-16,1-3 1 0,-7 3-2 0,-1 0 0 16,7 0 2-16,-7 0 0 15,7 3 1-15,-6 5-1 0,13-5 0 0,-14 4 0 16,7 1 0-16,0 0 0 0,1 3 2 15,-1-4-1-15,-7 0 2 0,1 0 0 0,-1-3 0 16,7 0-2-16,1-1 0 0,-8 1 0 16,7-4-1-16,0-4 0 0,-7 4 2 15,8-3-1-15,-1-1-1 0,0 4 0 0,-7-4 0 16,7 4-2-16,-6 0 1 16,0 0 1-16,6 0 0 0,-7 0 0 0,1 4-1 0,-1-4 1 15,1 4 0-15,-7-4 1 0,7 3-1 16,-1 1 2-16,1-4 0 0,5 4 0 15,-5-4-1-15,7 3-3 0,-1-3 2 0,-1 0 0 16,1 4 0-16,-5-4 0 0,4 0-1 0,-5 4 0 16,-1-1-1-16,1 1 1 0,-1 0 1 15,-5 3 0-15,-1-3 0 0,-7 3 0 0,7 0 0 16,-6 0 0-16,-1 1 0 0,1-1 2 16,0 0 0-16,-1 1 2 0,0-1 0 0,8 1-3 15,-1-5 2-15,0 5-2 0,-1-5 3 16,8 1-3-16,-7 0-1 0,6-1 0 15,1-3 0-15,-1 4 0 0,2-4-2 0,-9 0 2 16,1 0 0-16,1 0 0 0,-1 0-1 16,0 0 0-16,-7 0 1 0,1 0 0 15,0 0-2-15,-1 4 1 0,7-4 3 0,-6 0-1 16,-1 3-1-16,7-3 0 0,-6 4 0 16,6-4 0-16,0 4 0 0,-1-4 0 0,2 3 0 15,-1-3 0-15,6 4 1 0,1-4-4 16,-1 0 2-16,1 4 1 0,-1-4 2 0,1 0 4 15,7 3 2-15,-8 1 4 0,1-4 2 16,5 3 5-16,1 1-1 0,1 0-2 0,-1-1-2 16,6-3-5-16,-5 4 2 0,5 0 2 15,-6-1 5-15,7 1 18 0,-1-4 22 0,1 4 15 16,-1-1 11-16,8 1 26 0,-1 3 15 16,7-3-1-16,6 3-13 0,6 1-18 0,-6-5-19 15,6 4-18-15,8 1-13 0,-8 0-5 16,2-5-4-16,-8 5-2 0,6-5 1 15,-6 1-1-15,0-4 0 0,7 3 0 0,-7-3 0 16,7 4 3-16,-7-4-3 16,0 4-5-16,0-4 4 0,-7 0-8 0,7 0-7 0,1 0-3 15,-8 0 0-15,14-4-4 0,-7 0 2 16,13 1-1-16,1-1-2 0,-1-3 0 0,0 3-3 16,-7 1-3-16,1-1-1 0,-13 0 2 15,-7 4-2-15,0-3-1 0,-13 3 0 16,1 0 0-16,-15 0 0 0,1 0 0 0,-6 3 2 15,0-3 5-15,-8 0-5 0,-5 0-28 16,-1 4-60-16,1-4-161 0,-7 4-303 0,0-4-241 16,0 3-163-16,-7 1 252 0,1 0 292 15</inkml:trace>
  <inkml:trace contextRef="#ctx0" brushRef="#br0" timeOffset="153413.0269">28207 6616 119 0,'-39'33'74'0,"-1"0"9"0,8-4 1 0,-7-3-20 15,6 0-19-15,1-4-14 0,5-1-13 16,8 1-6-16,0-3-6 0,-1-5-4 0,13 4-9 16,-5-2-9-16,5-5-16 0,0 3-30 15,1-3-67-15,6 0-58 0</inkml:trace>
  <inkml:trace contextRef="#ctx0" brushRef="#br0" timeOffset="155137.9965">27854 9521 17 0,'-12'7'84'0,"-1"-3"8"0,6 3-9 16,-6-7 3-16,7 0-4 0,0 0-4 15,-2 0-4-15,2-7-2 0,6 0 3 0,-6-1 14 16,-1-6 13-16,7-4 15 0,0-4 19 16,0-8 22-16,0-3 28 0,0 0 34 0,0-3-4 15,7-1-54-15,-7 8-52 0,0 3-40 16,0 8-27-16,6 3-17 0,-6 11-11 0,0 8-5 15,0 7 2-15,0 7 14 0,-6 8 17 16,-1 7 19-16,0 4 20 0,-5 7 14 0,-1 7 50 16,-7 4 36-16,0 3-7 0,1 12-37 15,-13 3-38-15,6 1-29 0,-1-5-21 16,1-7-17-16,0-10-12 0,7-8-6 16,5-8-4-16,8-14-2 0,0 0-1 0,6-11 0 0,-7 0 0 15,14-3-2-15,-7-8-2 0,12 0 0 16,2-11-3-16,-1 0-5 0,6-8-12 15,0-10-10-15,14-8-23 0,-1-7-44 16,8-14-24-16,-1-5 25 0,20-14 26 0,-7-3 20 16,7 6 18-16,-1 9 8 0,0 6 3 15,1 15 0-15,-7 11 4 0,1 15 5 0,-2 7 14 16,-11 15 18-16,-1 7 18 0,-7 10 18 16,1 5 8-16,-7 7 10 0,-13 0-4 0,0 4-15 15,-6-1-12-15,-7 4-11 16,-7 5-8-16,0 2-7 0,-6 4-3 0,-7 8-7 15,-5-4-5-15,-1 8-2 0,-14-5 4 0,8-6-9 16,7-9-31-16,5-10-67 0,0-4-62 16,13-7-81-16,1-3-117 0,12-12-123 0,1-3-145 15,6-4 3-15,14-11 106 0,5-11 175 16</inkml:trace>
  <inkml:trace contextRef="#ctx0" brushRef="#br0" timeOffset="155314.2551">28838 9429 288 0,'13'-3'430'0,"6"3"53"0,1-4-64 16,-6 0-71-16,5 1-60 0,1 3-64 0,-1 0-68 16,7 0-51-16,0 3-19 0,7-3-25 15,-1 4-22-15,7-4-77 0,1 7-107 16,-8-3-127-16,7 3-136 0,-7-3-58 0,1 7 20 16,-13-3 94-16,-1 3 72 0,-6 0 36 15</inkml:trace>
  <inkml:trace contextRef="#ctx0" brushRef="#br0" timeOffset="155438.7715">29190 9686 52 0,'-32'36'323'0,"5"-2"197"0,1-5 49 0,6-11-21 0,8 0-117 16,-1-7-92-16,0-3-66 0,13-1-81 0,-7-3-64 15,14-1-42-15,-1-3-34 0,7 0-16 16,6-3-16-16,8-5-48 0,-1 5-125 0,6-5-208 16,1-3-69-16,7 4-106 0,5-4-41 15,7 0 71-15,-7-3 100 0,8-1 86 0</inkml:trace>
  <inkml:trace contextRef="#ctx0" brushRef="#br0" timeOffset="156278.4019">30063 9176 164 0,'13'-11'290'0,"0"4"53"0,7-4-46 16,-1 0-61-16,0 0-35 0,1 4-29 0,6 0-42 15,0 3-38-15,0 0-28 16,6 1-24-16,-5 3-13 0,5 7-12 0,-6 0-5 15,1 4-2-15,-9 8-1 0,2-1-2 16,-7 8 0-16,-6 3-1 0,-7 4-1 0,-7 3-1 16,-6 5-1-16,-13 3-1 0,0 0 3 15,-7 0 14-15,-5-4 13 0,-1 4 12 0,-1-4-1 16,-5 4-8-16,6-3-7 0,13-9-7 16,0-2-5-16,6-8-2 0,14-7-1 15,-1-1 7-15,1-3 8 0,6-3-2 0,6-1-3 16,7-3-6-16,0-4-5 0,6 0-2 15,8-4-16-15,5 0-34 0,1-3-42 0,6 0-43 16,6-4-29-16,8 0 6 0,6 0 33 16,6-4 36-16,0 0 27 0,6 4 26 0,-6-4 16 15,-6 8 13-15,-13-4 13 0,-1 8 12 16,-13-1 15-16,-5 0 9 0,-1 4 7 16,-6 0 2-16,-8 0 1 0,1 4-4 0,-6-4 0 15,6 7 0-15,-7-3 0 16,8 0 2-16,-8-1 7 0,0 1 13 0,1-1 6 0,6-3-3 15,-6 4-12-15,5-4-15 0,8 0-7 16,-6-4-3-16,5 1 20 0,-6-4 40 0,6-4 35 16,1 0-2-16,-1-4-25 0,-6 0-32 15,0-3-21-15,-6-1-16 0,0-6-4 0,-1 3-2 16,-6-4 2-16,-6-3-5 16,-1 4-7-16,-6 2-10 0,-7 1-6 0,1 8-1 15,-7 3-5-15,-13 3-3 0,-1 5 1 16,-5 6-2-16,6 5 0 0,-7 3-1 0,1 3-5 0,5 1-21 15,8 0-30-15,6 0-33 0,13-1-26 16,0 1-62-16,13-4-108 0,7-4-22 16,12 0-51-16,7-3-33 0,13-4 21 15,0-7 23-15,6-1 54 0,8-6 97 16,-1-4 59-16,1-8 41 0,-2-4 28 0,8-6 22 16,-1-12 34-16,1-3 148 0,0-4 70 15,-8 4 35-15,2 3-12 0,-7 8-17 0,-1 3-8 16,-6 4-24-16,-7 11-47 0,-6 4-42 15,1 10-31-15,-7 1-24 0,-8 7-12 0,2 7-4 16,-2 1 0-16,-5 6 7 0,-7 5 5 16,-7 3 4-16,-5 7-1 0,-2 4 0 0,-5 4 9 15,-13 3 10-15,6 4 7 16,-7 0-1-16,7-3-7 0,0-5-3 0,6 1 2 0,7-5 18 16,0-2 51-16,6-4 36 0,14-4 2 15,0-1-29-15,12-6-32 0,1 0-34 0,12-4-21 16,1 0-16-16,5-8-7 0,9 5-10 15,5-5-29-15,-1 1-61 0,2-4-102 0,-1 0-144 16,-7 0-41-16,1-4-124 16,0 1-80-16,-8-5 104 0,2 1 163 0,-7-4 110 15,-8-7 68-15,1-4 40 0,0-7 37 16,-6-8 18-16,6-11 9 0,0-7 1 0,7-14-46 16</inkml:trace>
  <inkml:trace contextRef="#ctx0" brushRef="#br0" timeOffset="156409.4392">32524 8840 152 0,'-6'0'272'0,"0"3"46"0,-8 5-35 15,8 6-46-15,-7 4-21 0,6 16-6 0,-6 6-28 16,1 11-31-16,-8 8-28 0,6 10-20 16,2 1-20-16,-8 10-23 0,7-2-20 15,-7-2-10-15,8 1-7 0,-1-7-19 0,6 0-91 16,-6-1-165-16,7 1-200 0,-8-4-98 16,8-4 4-16,0-7 188 0</inkml:trace>
  <inkml:trace contextRef="#ctx0" brushRef="#br0" timeOffset="156568.701">32733 10001 477 0,'6'7'607'0,"-6"0"90"0,7 1-142 15,-7-5-127-15,0 2-82 0,0 1-106 0,0 2-112 16,-7 3-90-16,7 0-78 0,-6 4-124 16,0-1-159-16,-2 5-29 0,2-1-65 0,-6 4-82 15,-8 0-13-15,1 0 44 0,-7 4 67 16</inkml:trace>
  <inkml:trace contextRef="#ctx0" brushRef="#br0" timeOffset="158708.3394">28565 12016 8 0,'-20'7'216'0,"0"-3"92"16,1-1 25-16,6 1-58 0,0 0-75 16,0-1-34-16,6-3 21 0,7 4 2 0,7 0-1 15,6 0-14-15,13-1-12 0,13 5-12 16,14-5-10-16,18 5 35 0,20-5 9 15,13 5-19-15,33-5-30 0,0 1-26 0,6-4-25 16,0 0-18-16,1-4-18 0,-1 4-16 16,-6 0-7-16,-14 0-12 0,-5 4-3 0,-14 0-4 15,-6 3-4-15,-14-4-1 16,-12 8 4-16,-7-3 0 0,-13-1-12 0,0 4-27 16,-19-4-33-16,-7 4-63 0,-14-3-139 15,-4 2-140-15,-16 1-47 0,-4 5-77 0,-8-2 8 0,-13 4 73 16,-5 1 53-1,-7 3 101-15</inkml:trace>
  <inkml:trace contextRef="#ctx0" brushRef="#br0" timeOffset="159663.5841">28565 12719 121 0,'-20'7'243'0,"7"-3"76"0,0 0 30 16,0-4-37-16,0 0-37 0,7 0-59 16,-1 0-54-16,7-4-38 0,0 0-17 0,0 1-9 15,7-1 2-15,-1 0 0 0,7 1 0 16,0-1-8-16,7 1-3 0,-1-1-15 16,7 0-19-16,-6 4-16 0,6 0-10 0,-1 4-11 15,2 0-9-15,-7 3-4 0,-1 0 3 16,-6 4 2-16,-7 0-4 0,1 4 2 0,-7 3-4 15,-7 1 1-15,-5 6-1 0,-8 1 0 16,-6 7-3-16,-7 4-1 0,1-1 0 16,-7 8 0-16,-7-4 16 0,1 1 28 15,6-1 20-15,-1-7 1 16,7-4-9-16,15-3-11 0,-2-4-8 0,7-7-4 16,6-1-3-16,7-3-7 0,0 0-4 0,7-4-5 0,6 1-4 15,7-5-4-15,-2 1-2 0,9-4-2 0,-1 4-2 16,0-4-16-16,13-4-47 0,-7 4-76 15,8 0-83-15,5-4-36 0,-6-3 20 0,7 3-4 16,-7 1-8-16,-6-5-14 0,5 1 11 16,-11-4 69-16,-1 4 62 0,-6 0 47 15,-8-4 54-15,2 7 45 0,-2-3 41 0,-5-1 29 16,-1 5 11-16,1-1 1 0,-7 0-23 0,7 1-3 16,-1-1 12-16,-6 4 21 0,6 0 35 15,-6 0 26-15,7 0 12 0,6 0-7 16,0 4 12-16,0-4-9 0,14 0-42 15,-2 0-40-15,7-4-30 0,8 0-19 0,-1 0-13 16,0-7-7-16,7 0-1 0,-7 0 1 16,-1-7 6-16,-5 0 1 0,-7 0-3 0,0-1-7 15,-13-3-6-15,1 0-7 0,-14 0-5 16,0 4 0-16,-7-4-7 0,-13 4-2 0,0 0-4 16,-5 3 5-16,-8 0-1 0,-6 4-1 15,0 4 0-15,-7 3 0 16,1 0-3-16,-1 4 5 0,1 4-15 0,12 3-31 0,1 5-72 15,5-1-123-15,1 0-132 16,14 0-3-16,-2-1-50 0,8 1-28 0,6-3 28 0,6 3 79 16,1-4 122-16,12-3 79 15,7-4 46-15,13-4 29 0,1-3 22 0,-1-8 16 0,13-3 12 16,0-4 5-16,0 0 4 0,7-4 4 16,0 0 1-16,-8 5-3 0,1 2 12 0,-13 5 206 15,-6 3 107-15,-1 3 5 0,-12-3-46 16,0 4-20-16,-1-1-28 0,1 1-45 0,-8 3-52 15,2 1-43-15,6 3-30 0,-7 3-16 16,-7-3-10-16,7 4-4 0,-6 3 0 0,-7 1 0 16,6-1-3-16,-6 8-3 0,-6 0-2 15,-1-1-4-15,0 8-2 0,-12 0 0 0,6 4 4 16,-6 3 13-16,-7 4 19 16,6-4 22-16,1 4 45 0,-1-7 18 0,0 3 4 15,7-7-13-15,7-3-15 0,-1-1-18 16,0-3-14-16,7-5-15 0,0 1-19 0,7-3-11 15,6-1-10-15,-6-3-5 0,13-1-4 16,-2-3-7-16,2 0-1 0,7 0-1 16,-1 0-20-16,6 0-42 0,7 0-94 0,-6-3-140 15,5 3-97-15,2 0-22 0,-7 0-118 0,-1 0-15 16,1 0 95-16,-7-4 94 0,-7 0 39 16</inkml:trace>
  <inkml:trace contextRef="#ctx0" brushRef="#br0" timeOffset="159873.7433">30297 12686 116 0,'0'-3'306'16,"7"-1"64"-16,-7 4-45 0,0 4-54 15,0 3-16-15,0 4-37 0,0 3-45 0,0 5-35 16,-7 6-25-16,7 5-21 0,-6 7-16 16,6 3-21-16,-7 3-16 0,0 5-13 15,1 0-8-15,0 0-8 0,0-4-51 16,-2-1-82-16,2-2-106 0,0-8-115 0,-1-4-69 15,7-3 9-15,0-4 104 0,-7-8 90 16,14-3 17-16,-7-4-13 0</inkml:trace>
  <inkml:trace contextRef="#ctx0" brushRef="#br0" timeOffset="160138.2402">30831 12642 262 0,'20'-3'575'0,"-1"-4"111"16,-12 3-108-16,6 0-166 0,-7 1-86 15,0 3-81-15,2 3-77 0,-2 1-56 16,0 3-38-16,-6 4-22 0,7 4-49 0,-7-1-87 16,0 5-125-16,0 2-125 0,-7 5-47 15,1 7-83-15,-14 4-28 0,7-1 68 0,-13 8 119 16,6 1 99-16,-12-2 66 16,6-3 45-16,0 1 38 0,-6-4 23 0,12-4 45 15,0-1 163-15,1-2 26 0,6-4 29 16,6-4 4-16,-5-4-7 0,12 0-4 15,-8-3-11-15,8-4-31 0,0 3-27 0,0-2-27 16,0-1-25-16,8-4-27 0,-8 0-26 16,0 1-13-16,6-5-12 0,-6 4-55 0,0-3-143 15,6 0-247-15,-6-4-142 0,7 3-13 0,-7-3 164 16</inkml:trace>
  <inkml:trace contextRef="#ctx0" brushRef="#br0" timeOffset="161235.8768">30089 11239 59 0,'20'-25'238'15,"-1"3"56"-15,0-1 12 0,-6 1-36 0,1 1-56 16,-8 6-52-16,7 0-43 0,0 1-36 16,-7 3-23-16,1 0-4 0,-1 4 6 15,1-1 6-15,0 0 0 0,-1 5-3 0,-6-1-8 16,6-3-15-16,-6 7-13 0,8-4-8 15,-8 1-9-15,0 3-5 0,6-4-2 0,-6 4-1 16,0-4 2-16,0 1-3 0,6 3 0 16,-6-4-2-16,0 0 0 0,6 4-1 15,-6-3 0-15,0-1 0 0,7 0 4 16,-7 1 1-16,0-5-1 0,0 5 5 0,7-1 1 16,-7-3-2-16,0 3 0 0,0 1-4 15,6-1-2-15,-6 0-2 0,0 1 0 16,0-1 0-16,7 0-2 0,-7 1 2 0,0-1 0 15,0 0 5-15,0 1 13 0,0 3 12 0,0-4 10 16,0 0 3-16,6 4-4 0,-6-3-6 16,0 3 1-16,0-4 10 0,0 4 23 0,0 0 41 15,-6 4 54-15,6-1 20 0,-7 8-25 16,-6 4-36-16,0 7-27 0,1 7-25 0,-15 8-17 16,1 7-11-16,0 11-3 0,-7-1-4 15,1 5-7-15,6 3-2 0,0-3-1 16,-1-8-2-16,1-3-6 0,7-11 2 0,6-4 1 15,0-11 11-15,7-1 23 16,-1-10 10-16,0 0-4 0,1-3-15 0,6-5-14 0,0 1-7 16,0-8-10-16,0 1-3 0,0-1-4 15,6-7-1-15,1 0-1 0,0-3 0 0,-1-8-3 16,7 0-1-16,0-7-2 16,0-1 2-16,-7 4 0 0,8-3-8 0,-8 7-3 15,8 4-1-15,-14 3 2 0,6 4 2 16,-6 4 0-16,6 7 6 0,-12 0 6 0,6 7 2 15,-6 8 7-15,-2 0 5 0,2 3 4 16,0 4 4-16,-8 0 4 0,8 0-1 16,0-1-4-16,-1 2-3 0,1-5-1 0,-8-3-6 15,14-1-5-15,-6 1-2 0,0-8 3 0,6 4-1 16,-7-4 1-16,7-3-2 0,0 0-1 16,0-1 0-16,0 1 3 0,0-4-5 15,0 0-1-15,0 4-12 0,0-4-14 0,0 0-26 16,0 0-30-16,0-4-36 0,0 4-56 15,7-4-140-15,-1-3-215 0,0 0-86 0,1-1-93 16,6-2 57-16,0-1 61 0,-7 0 173 16</inkml:trace>
  <inkml:trace contextRef="#ctx0" brushRef="#br0" timeOffset="162541.3103">31026 11752 161 0,'0'-4'69'0,"0"4"7"0,0 0-8 16,0-3-20-16,0 3-16 0,0 0-9 0,7 0-9 15,-7 0-6-15,0 0-3 0,7 0-1 16,-1 0-1-16,-6 0 0 0,6 0 0 0,2 0-4 15,4 0 1-15,-5 0 2 0,6 0-2 16,0 0 0-16,-7 0-2 0,8 0 4 0,-2 3-2 16,-5-3-2-16,-1 4 0 0,1-4-1 15,-1 4-2-15,1 0 1 0,-7-1 1 16,6 1-2-16,-6-4 1 0,0 4 5 0,7-1-3 16,-7-3 0-16,0 4-7 0,0 0-10 0,0-4-21 15,0 3-6-15,0-3-1 0,0 4 11 16,0-4 6-16,0 0 4 0,0 4 6 15,0-4 5-15,0 0 4 0,0 0 3 0,0 3 2 16,0-3 2-16,0 0 1 0,0 0 2 16,0 0 0-16,0 0 1 0,0 4-1 15,-7-4-1-15,7 0 0 0,0 0 0 0,-6 0-8 16,6 0-46-16</inkml:trace>
  <inkml:trace contextRef="#ctx0" brushRef="#br0" timeOffset="163639.2882">27653 11745 138 0,'0'0'114'16,"-6"0"58"-16,6 0-1 0,-8 0 16 15,8-4 12-15,0 4 0 0,-6 0-9 0,6-4 2 16,-6 4 0-16,6 0-11 0,-6-3-8 16,6 3-6-16,-7-4-3 0,7 4-29 15,-7-4-38-15,7 4-35 0,-6 0-18 0,6-3 0 16,0 3 3-16,0 0 19 0,0 0 26 15,6 0 18-15,1 0 4 0,0 3-7 0,5 1-17 16,8-4-18-16,0 4-10 0,5-1-13 16,1 1-5-16,1 3-9 0,5-3 1 15,-6 4-3-15,7-5-3 0,-1 5-7 0,-6-5 1 16,1 5 0-16,-1-5 0 0,-1 1-2 16,-11 0 6-16,6-1 18 0,-8 1 21 0,1-4 3 15,-6 3-12-15,-1-3-14 0,7 0-14 16,-13 0-10-16,6 4-7 0,-6-4-20 15,8 0-51-15,-8 0-49 0,6 0-57 16,-6 0-123-16,6 0-192 0,-6 0-64 0,7 0-110 16,0 0 26-16,-7 0 45 0,6 4 146 0</inkml:trace>
  <inkml:trace contextRef="#ctx0" brushRef="#br0" timeOffset="164395.0132">31092 12008 223 0,'0'-3'161'0,"6"-1"49"0,1 0 42 15,-7-3 14-15,6 0-7 0,0 0 7 0,8-1-12 16,-8-3-17-16,1 4-15 0,-1-4-21 15,1 4-30-15,-1-4-13 0,1 3-41 0,-1 1-38 16,1-1-29-16,0 5-17 0,-1-1-9 16,0 4 22-16,1 0 22 0,0 4 16 0,-1 4 0 15,0 2 0-15,1 5 0 0,-1 3-2 16,1 12-2-16,0 6-5 0,-1 12-10 0,0 7-4 16,2 7-3-16,-2 4-9 0,0 0-7 15,7 0-6-15,-6-4-3 0,-1-7-6 16,1-4-7-16,-1-3-3 0,0-7 0 15,2-9-7-15,-8-2 0 0,6-5-2 16,-6-7 0-16,0-3-6 0,0 0-25 0,0-4-49 16,0-4-56-16,0 4-119 0,0-7-311 0,0 0-190 15,0-1-71-15,0 1 118 0,-6-8 163 16,6 1 211-16</inkml:trace>
  <inkml:trace contextRef="#ctx0" brushRef="#br0" timeOffset="164610.3903">31580 12111 246 0,'-13'-11'346'16,"7"4"69"-16,0 0-90 0,-2-1-82 16,2 5-72-16,0 3-54 0,-1 3-31 0,-6 5 0 15,0 3 15-15,-7 3 8 0,1 12 7 16,-13 3-2-16,-8 8-14 0,1 7-23 16,-13 7-21-16,0 0-19 0,-6 4-13 0,-1 4-6 15,0-8-7-15,7-3-17 0,7-5-52 0,12-6-74 16,1-4-95-16,5-7-117 0,8-4-85 15,12-8-1-15,1-3 82 0,0-3 56 16,12-5 27-16</inkml:trace>
  <inkml:trace contextRef="#ctx0" brushRef="#br0" timeOffset="166158.4302">31834 11906 109 0,'0'-3'293'0,"7"-2"92"16,-7-2-30-16,6 0-87 0,0-1-47 15,2 1-51-15,4 4-40 0,-5-1-25 16,6 0-12-16,0 1-13 0,-1 3-10 0,2 3-12 15,5 1-8-15,-5 0-4 0,-2 6-2 16,2 1-10-16,-2 0-8 0,2 4-10 0,-8 4-4 16,1 3-1-16,-1 0-3 0,-6 3-1 15,0 1-2-15,-6 7-2 0,-7 0-2 0,-7 0 3 16,0 3-2-16,-6 1 0 0,-7 0-1 16,8-4 0-16,-7-1 0 0,-2-2-1 15,2-4 2-15,6-4-1 0,7-4-1 16,-1-4 1-16,7 1-1 0,-1-4 0 0,8-4 2 15,0 1 3-15,6-1 0 0,0-3 3 0,6-1 3 16,0 1-1-16,2-4-1 0,4 0-3 16,2 0-1-16,-1 0-3 0,6-4-2 15,7 1-2-15,-6-1 2 0,6 0 0 0,0-3 0 16,0 3-1-16,-1 4-2 0,-5-3-1 16,0 3 1-16,6 3 4 0,-13-3 12 0,7 4 31 15,-7 0 41-15,-1-1 56 0,2 1-99 16,-2 0 108-16,2-1 9 0,-1 1-15 0,-7-4-27 15,7 4-30-15,0-4-26 0,1 0-17 16,-2 0-2-16,8-4 4 0,-1 0 6 0,-5 1 10 16,5-5 10-16,0-3-5 0,1 0-13 15,-1-3-15-15,-5-4-10 0,-2-4-6 0,-5 0-9 16,0 0-5-16,-1-1-6 0,-6-2-2 16,-6 7 0-16,-1-4-4 0,-6 7-8 15,0 0-9-15,0 5-10 0,-7-1-12 0,1 6-18 16,-1 2-16-16,1 0-14 0,6 3-22 15,-7 0-45-15,7 0-79 0,1 3-75 0,4-3 17 16,-4 0 43-16,5 0-25 0,7 0-80 16,0 0-57-16,0-3 31 0,7-2 85 0,-1-2 102 15,8-4 64-15,5-3 41 0,0-5 10 16,8-3-8-16,5 1 96 0,1-5 173 16,-1 4 61-16,1 0 31 0,-1 0-18 0,1 4-26 15,-7-1-3-15,0 5-26 16,0 3-36-16,-7 0-27 0,1 7-21 0,0 0-24 0,-1 1-12 15,-5 3-13-15,4 3-5 0,-11 1-3 0,6 0-1 16,0-1-5-16,-7 5 13 0,2-1 1 0,-2 4-9 16,-6 0-10-16,0 4-13 15,0-1-7-15,-6 8-11 0,-8 4-3 0,1 3-10 0,-7 1 3 16,2 6-5-16,-9 1-1 0,1 0 2 0,0-1 0 16,0 1-2-16,0-5-1 0,7-2-2 15,-1-4 2 1,13-4 2-16,-6-4 1 0,6-4 1 0,1-3 3 0,6 0 0 0,0-3 1 15,6-5 0-15,1 1 0 0,0-4 0 0,6 0 0 16,-1 0-2-16,2 0-4 0,6 0-2 16,-8-4 2-16,8 4-3 0,-1-3 1 15,7-1 0-15,-6 0 2 0,-1 1-2 0,1-1 3 0,6-3-2 16,-7 3 8-16,7 0 7 0,-6 1 3 16,0-1 3-16,5 0 12 15,-5 1 15-15,0 3 15 0,-1-4 16 0,-5 4 18 0,5-3 13 16,-6-1 0-16,0 4-12 0,0-4-18 0,-6 1-17 15,5-1-14-15,-4 0-11 0,-2 1-13 0,0-1-9 16,1 0-4-16,-7 4-5 0,6-3-1 16,-6-5-1-16,0 5-4 0,7-5 0 0,0 1 2 15,-7-4-3-15,6 0 0 0,-6 0 2 16,0 0-5-16,6 0 1 0,-6 0 1 0,0 0-5 0,6 4-5 16,-6-4-1-16,0 3 1 0,0 5 5 15,0-1-3-15,0 4 4 0,0-4-1 0,0 4 4 16,0 0-3-16,0 0 3 0,0 0 1 15,-6 4 0-15,6 0 3 0,0-1-2 0,0 1-1 16,0 0 0-16,0-1 3 0,0-3 3 16,0 4 1-16,0 0-2 0,0-4 0 0,6 0-1 15,2 0 0-15,-8 0-3 0,12-4 0 16,-5 4 2-16,-1-7 0 0,8 3 1 0,-8-3-3 0,7-1 0 16,-6 1-1-16,5-4 0 0,-5 0 0 15,6 0 0-15,-6-4 0 0,-1 4 3 16,0 0-2-16,-6 0-1 0,7 4 0 0,0-4-3 15,-7 4 2-15,0-4 1 0,6 4 0 16,-6-1 0-16,0 1 0 0,0 3 0 0,0 1-3 16,0-1 0-16,0 0-1 0,6 1 0 0,-6-1 0 15,0 4-3-15,0-4 0 0,0 1-1 16,-6 3 3-16,6-4 0 0,0 4-2 0,-6 0-8 0,6 0-6 16,-7 4-8-16,0-4-10 0,1 3-17 15,0 5-20-15,-1-5-33 0,1 1-68 0,-1 3-122 16,0 1-93-16,1-1 32 0,6 0-18 0,-6-3-48 15,6 3 6-15,0-3 70 0,0 3 99 16,6-3 91-16,0-4 55 0,1 3 32 0,0-3 23 16,6-3 15-16,-1-1 9 0,2-3 11 15,5-4 4-15,7-4 2 0,0-3 2 16,7-8 1-16,5-11 1 16,8-6-21-16,0-1-22 0,0-1 290 15,-14 5 200-15,1 7 19 0,-13 8-52 16,-1-1-115-16,0 8-98 15,-6 7-63-15,1 7 6 0,-8 8 41 16,7 3 62-16,-13 4-25 0,0 8-52 16,0 3-49-16,-7 3-37 15,-5 8-29-15,-2 7-78 0,-5 4-202 16,-1 8-273-16,-12 6-199 0,-1 8 18 16,-6 4 110-16,-7-4 128 0</inkml:trace>
  <inkml:trace contextRef="#ctx0" brushRef="#br0" timeOffset="166327.3541">33124 12621 272 0,'0'21'428'0,"0"-2"111"0,-7-5 13 16,7 1-83-16,0-4-120 0,0 3-33 15,0-6-80-15,0 3-70 0,0-4-56 0,0 0-40 16,0 1-22-16,0-1-16 0,0-3-24 16,0 3-93-16,0-3-239 0,0 0-217 0,0 3-189 15,-6 0 49-15,6 4 74 0,-13 0 236 0</inkml:trace>
  <inkml:trace contextRef="#ctx0" brushRef="#br0" timeOffset="166902.0076">28747 15012 474 0,'-7'11'586'0,"7"-7"95"0,-6 3-124 0,0-7-129 16,-1 4-78-16,7-4-103 15,0 0-82-15,7 0-54 0,5 0-50 0,15 0-91 16,-1 0-172-16,6 4-246 0,7-1-78 0,7 1-117 16,-1 4 87-16,-6 3 131 0,-5 0 71 15,-2 0 70-15</inkml:trace>
  <inkml:trace contextRef="#ctx0" brushRef="#br0" timeOffset="167032.6425">28890 15408 206 0,'-32'37'472'0,"6"-12"190"0,7-2-15 0,-1-12-148 15,6 0-64-15,8-8-106 0,6-3-99 16,0-3-84-16,6-5-50 0,8 1-34 0,6 0-25 16,-1-1-55-16,7 1-94 0,0-1-197 15,6 5-192-15,7-5-106 0,0 5-81 0,14-1 40 16,-7 0 140-16</inkml:trace>
  <inkml:trace contextRef="#ctx0" brushRef="#br0" timeOffset="167205.6732">29523 15412 244 0,'6'4'494'0,"0"-1"124"16,-6-3-31-16,6 0-129 0,1 0-89 15,0-7-62-15,6 3-85 0,7-3-70 0,-2-4-51 16,9 4-35-16,-1-4-22 0,6 3-49 16,1 1-76-16,6 0-167 0,-7 3-195 15,14 1-97-15,-7-2-119 0,7 5 37 0,-1 0 90 16,1 0 205-16</inkml:trace>
  <inkml:trace contextRef="#ctx0" brushRef="#br0" timeOffset="167472.4622">31821 14173 257 0,'-6'11'472'0,"-7"0"60"16,-1 1-65-16,8-5-123 0,0 4-110 0,-8 4-78 15,8-1-54-15,0 8-34 0,6 0-25 16,-7 4-16-16,1 0-8 0,6 7-7 0,-7 3-50 16,0 4-96-16,1 1-146 0,6 3-201 15,-6-1 10-15,-2 2 97 0,2-5 137 0,0 0 82 16,0-7 41-16,6-7 4 0,-7-4-6 15</inkml:trace>
  <inkml:trace contextRef="#ctx0" brushRef="#br0" timeOffset="167740.7531">31026 14910 87 0,'-6'8'282'0,"6"-1"98"0,0-4 14 0,0 1 32 16,6 0 24-16,-6-1-66 0,14 1-69 15,-8-4-15-15,8 4-62 0,5-4-55 16,7 3-47-16,0-3-38 0,13 0-27 0,0 4-18 16,19-4-23-16,7 4-6 0,8-1-8 15,11 5-5-15,7-1-3 0,0 0 1 0,7 8-6 16,0-1 3-16,0 1-4 0,-7 3-12 15,-6 1-31-15,-1-1-31 0,-19 1-53 0,1 2-82 16,-15-2-164-16,-11-5-99 16,-15 1-167-16,-11 0 34 0,-8-5 67 0,-12 2 92 0</inkml:trace>
  <inkml:trace contextRef="#ctx0" brushRef="#br0" timeOffset="168400.626">30811 15470 3 0,'-32'4'161'0,"6"0"51"16,0 0-23-16,13-4-30 0,0 0-2 0,7-4 5 16,6 4 20-16,6 0 27 0,0-4 59 15,1 0 20-15,13 4-29 0,-8-3-49 16,8 3-47-16,0-4-37 0,-1 4-6 0,1 4-24 15,6-4-30-15,0 3-20 0,-7 5-15 16,1-1-7-16,6 1-6 0,-13 3-4 16,-7 0-3-16,8 3-2 0,-14 4-1 0,0 1-3 15,-7-1-3-15,-6 8 2 0,-7 0-1 16,-5 3 1-16,-8 0-3 0,-7 0 0 0,2 0 4 16,-1 5 19-16,0-5 16 0,5-3 5 15,2-1-6-15,7-7-10 0,5 1-11 16,6-4-4-16,2-4-5 0,5-4 2 0,1 4-2 15,12-7 0-15,1 3-1 0,5-4 3 0,14 1-27 16,1-4-45-16,5 0-49 0,14 0-71 16,-1 0-74-16,1-4-20 0,6 1-7 15,-6-1 41-15,-1-3 67 0,1 3 56 0,-13-3 41 16,-1 0 35-16,-12 3 33 0,-1 0 56 0,1-3 81 16,-14 3 84-16,7 4 36 0,-6-4-25 15,-1 1-59-15,-6 3-42 0,7 0-14 0,-1-4-13 16,-6 4-18-16,7 0-20 0,0 0-14 15,5 0-12-15,2-4-13 0,5 4-4 16,7-3-6-16,0-1 2 0,7 0-6 16,-1 1-1-16,7-5 1 0,-7 1 0 0,1 0 6 15,0-4 3-15,-7 0-1 0,-6 0 0 16,-8 0-2-16,2-4-6 0,-14 1-3 16,0-1-1-16,-14-4 0 0,2 5 5 0,-8-1 8 15,-6 1 4-15,0 3 8 0,0 0-1 16,-6 3 0-16,-1 5-6 0,1 3-4 0,-1 0-6 15,7 3-2-15,0 1-2 0,6 3-19 16,1 1-40-16,5-1-59 0,8 0-76 0,0 1-88 16,6-1-44-16,-7 0-66 0,14-3-71 15,-1-1-70-15,0 1 19 0,8-4 144 0</inkml:trace>
  <inkml:trace contextRef="#ctx0" brushRef="#br0" timeOffset="168762.7146">31463 15690 203 0,'52'-11'280'0,"0"-3"116"0,1 3 24 0,-15 0 45 16,1 0-57-16,-6 4-100 0,-7-1-93 15,0 1-31-15,-6 3-48 0,-7 4-42 0,6 0-31 16,-12 4-13-16,-1 3-14 0,0 1-8 16,-6 3-6-16,0 0-2 0,-6 7-2 0,-7 0-4 15,0 4 7-15,-6 3 2 0,-7 5 3 16,0-1-1-16,-1 1-1 0,1-1-3 0,0 0-9 16,7 0 0-16,5-6 0 0,2-1-2 15,12-1-4-15,0-2-1 0,12-5 1 0,8 1-4 16,7-4 2-16,5 0-27 0,7-3-40 15,0-2-54-15,0 2-82 0,7 0-105 16,0-5-52-16,-1 1-82 0,1-4-54 0,-1 0 96 16,7-4 102-16,-6 1 114 0,0-8 66 15,5 0 38-15,-5-8 25 0,7-7 14 0,-8-3 11 16,1-4 5-16,-7-4 6 0,-7 1-22 0,-6 3 185 16,-13 7 265-16,1 1 89 0,-14 6-27 15,-8 1-110-15,2 3-94 0,0 8-75 0,-7 7-10 16,6 3-38-16,-6 5-30 0,7 3-23 15,-1 3-18-15,-6 5-19 0,7-1-15 0,-8 4-13 16,8 4-6-16,-1-1-11 0,1 1-27 16,0 7-79-16,-1 0-146 0,0 0-173 0,1 0-171 0,0 0-103 15,-2 0 7-15,-4-4 239 16</inkml:trace>
  <inkml:trace contextRef="#ctx0" brushRef="#br0" timeOffset="170322.5135">26670 8697 80 0,'-33'7'57'0,"0"0"1"0,-5-3-14 0,-2 0-15 0,-5-1-10 16,6 1-7-16,-7 0-13 15,-7-1-32-15,8 1-82 0</inkml:trace>
  <inkml:trace contextRef="#ctx0" brushRef="#br0" timeOffset="171270.9434">23303 5638 5 0,'0'0'46'0,"-8"-4"8"0,8 1-6 15,0 3-10-15,0 0-11 0,-6 0-9 16,6 0-6-16,-6 0-4 0,6 0-3 0,-6 0-1 16,6 3-3-16,-7-3-2 0,7 4-17 15,0 0-76-15</inkml:trace>
  <inkml:trace contextRef="#ctx0" brushRef="#br0" timeOffset="171993.2511">23198 6301 163 0,'-33'7'149'0,"7"1"67"0,-6-5 12 0,13 1 8 16,-1 0-24-16,7-4-43 0,-7 3-51 0,14-3-22 15,0 0-6-15,6 0 10 0,0-3 13 16,12 3 8-16,1-4-1 0,7 4-5 0,6-4-10 15,7 1-13-15,5-1-11 0,1-4-11 16,7 5-10-16,-7-5-12 0,7 5-12 16,-7-1-9-16,-6 0-10 0,-1 1 0 0,-6-1-3 15,0 0-5-15,-7 4-3 0,-5 0-2 16,-1-3 1-16,-7 3 1 0,7 0 2 0,-13 0-5 16,7-4 3-16,-1 4 1 0,-6 0-5 15,7 0-17-15,-7 0-35 0,7 0-22 16,-7 0-49-16,0 0-86 0,6 0-116 0,-6 4-100 15,0-4-50-15,0 3-11 0,0 1 89 16</inkml:trace>
  <inkml:trace contextRef="#ctx0" brushRef="#br0" timeOffset="172340.6338">24325 6158 38 0,'6'8'198'0,"-6"-5"68"0,7 0-17 0,-1 2-32 0,1-5-33 16,6 0-22-16,7 0-13 15,6-5 18-15,6 2 6 0,20-8-7 16,13-4-21-16,20-3-22 0,20-4-14 0,11-4-15 16,1-3-18-16,1 3-18 0,-7 4-14 0,-7 0-16 0,-7 8-8 15,1 6-5-15,-13-2-5 16,-7 6-4-16,-6 0-3 0,-14 4 1 0,-12 4-1 16,0 0 0-16,-14-1-2 0,-6 1-9 0,-7 3-30 15,1 0-41-15,-7 1-59 0,-6-1-61 16,-1 0-67-16,1 4-63 0,-1 0-22 0,-12 0-6 15,-1 1 92-15,-6 2 65 16,0 1 29-16,-13-4-9 0</inkml:trace>
  <inkml:trace contextRef="#ctx0" brushRef="#br0" timeOffset="173474.7705">24208 6502 44 0,'-7'4'146'16,"7"0"47"-16,0-4-19 0,0 0-36 16,7 0-12-16,-7 0-17 0,0 0-9 0,6 0-15 15,0-4-16-15,2 4-18 0,4 0-17 16,2-4-11-16,-2 4-8 0,1 0-6 15,1 4-3-15,-2-4-3 0,8 4-1 0,-7-1-1 16,0 1 2-16,0 3-2 0,-7 1 1 16,8-1 1-16,-8 8 1 0,0-1 0 15,-6 4 0-15,-6 8 1 0,0 0-2 0,-1 7 0 16,-6 0 0-16,-7 0-2 0,1 0 2 16,-7-4 5-16,6 0 12 0,-5-3 19 0,-1-1 23 15,-1-6 43-15,7-4 45 0,1-1 23 0,6-6-8 16,7-1-34-16,-1 0-38 0,0-3-32 15,7 0-16-15,0-4-7 0,7 0-3 16,6 0-6-16,7 0-7 0,6-4-7 16,7 0-3-16,-1 1-5 0,13-5-1 0,8 5 0 15,-1-5-1-15,7 5-12 0,-2-1-17 16,2 0-27-16,0 4-26 16,-13-3-27-16,-1-1-19 0,-6 4-6 0,-7 0 16 0,-12 0 0 15,0 0-13-15,-7-3-9 16,-7 3 21-16,1-4 20 0,0 4 25 0,-7-4 24 15,0 1 15-15,-7 3 11 0,7 0 5 0,0-5 5 16,-7 5 0-16,7-3 2 0,0 3 3 0,0 0 7 16,0 0 10-16,0 0 19 0,0 0 15 15,0 3 13-15,0-3 12 0,7 5 12 0,0-5 21 16,-1 3 5-16,7-3-8 0,6 4-13 16,-5-4-17-16,5 0-13 0,7-4-14 15,-6 4-13-15,5-8-6 0,1 2-5 0,1-2-1 16,-7-3 1-16,-2 0-1 0,2-4-1 15,0 1-3-15,-7-5-3 0,-7 1 4 16,2-4-4-16,-2 0 4 0,-6 4-2 0,-6-4-2 16,-2 0-3-16,2 4-3 0,-14-1-2 15,7 5-3-15,-7 3 0 0,-5 0-2 0,-1 4 0 16,0-1 2-16,-7 8-3 0,1-4 3 16,-1 4 0-16,7 4-3 0,0-1-1 0,6 2 1 15,1-5 3-15,6 7-2 0,0-4 0 16,7 1 2-16,-2 3-5 0,8 1-16 15,8-1-35-15,-2 0-49 0,0 1-64 0,14-5-61 16,-7 5-30-16,7-5-8 0,6 1-10 16,0 0 61-16,-1-4 63 0,8-4 44 0,-7 0 30 15,6-3 22-15,1-4 17 0,-1-4 12 16,1 4 10-16,1-3 7 0,-9-1 5 16,7 4 45-16,-6-4 90 0,1 4 1 15,-1 0-5-15,0 0 8 0,-7-3-20 0,7 3-24 16,-6 3-24-16,6 1-18 0,0 0-16 15,0 3-11-15,0 1-7 0,0-1-5 0,0 8-3 16,0-4-2-16,1 7 1 0,-8 0 4 16,1 4 2-16,-1 0 1 0,-6 4 2 0,0 7 3 15,-6-1-1-15,-1 6 0 0,-12 2 1 16,-8 7 0-16,2 1-1 0,-14-1 4 16,-7 5 3-16,7-1 7 0,-7-3 5 0,1-8 11 15,6 0 12-15,6-7 21 0,7-3 22 16,0-5 15-16,6-3-2 0,1-4 2 0,0 1-3 15,12-5-9-15,0-3-14 0,8-3-19 0,5-1-22 16,1 0-16-16,6-3-12 0,6 0-6 16,7 3-5-16,1-3-1 0,-1 0-3 15,6-1-18-15,1 1-49 0,-1 3-70 0,1 1-94 16,-7-1-98-16,0 4-59 0,-7-4-1 16,-6 4 86-16,1-3 104 0,-7-1 63 0,-2-3 40 15,2-4 26-15,0-7 21 16,-1-8 16-16,1-7 9 0,6-7 3 0,1-1 7 0,-2-3-5 15,7 4-5-15,-12 3-22 0,0 11-62 16</inkml:trace>
  <inkml:trace contextRef="#ctx0" brushRef="#br0" timeOffset="173672.2421">26318 6561 372 0,'0'-4'250'0,"7"1"41"0,-7 3-66 0,0 7-64 15,0 0-43-15,0 8-29 0,6 7-13 0,0 4-21 16,0 7-16-16,2 7-13 0,-2 4-7 16,7 3-4-16,-7 5-2 0,8-4-13 15,-2-5-73-15,-6 5-71 0,2-8-60 0,-2 1-86 16,0-8 30-16,-6-4 79 0,0-4 57 15,-6-10 34-15,0-4 30 0,-2-7 24 16,2-8 12-16,0-7 6 0,-7-7 5 0,-7-8 2 16,0-10 2-16,-5-12 1 0,-1-18 2 15,0-25 0-15,-7-16-2 0,1-10 0 0,6 0 0 16,-1-1-1-16,8 1-2 0,0 7 0 16,-1 0 1-16,1 15-13 0</inkml:trace>
  <inkml:trace contextRef="#ctx0" brushRef="#br0" timeOffset="174660.5855">25191 4803 21 0,'13'7'183'0,"-6"0"47"0,-1 0-48 16,1 1-41-16,-1-1-38 0,-6 4-33 15,6 0-20-15,-6 4-15 0,-6 7-3 0,6 0-2 16,-6 7-3-16,-1 4 1 0,-6 0-1 16,0 0 4-16,7 0 1 0,-8 3-1 0,2-3-1 15,-2-3-5-15,1 3-5 0,1-8-8 16,-2 5-2-16,8-8-1 0,-7-1-2 0,6-2-4 16,1-1-2-16,-1-3 2 0,7 0 1 15,-6-4 2-15,6 0-2 0,-6 0-1 16,6-4-1-16,0 0-1 0,-8 0-1 0,8-3 0 15,0 3 0-15,0-2 0 0,-6-2-1 16,6 0 1-16,0 5 0 0,0-4 0 0,-6-1-2 16,0 5 0-16,6 3 0 15,-8 0 3-15,2 0-2 0,0 3-2 0,-1 1 2 16,1-4 0-16,-1 3 1 16,0-3 1-16,1 0 9 0,6-3 28 0,-6 3 34 0,0-7 52 15,6 3 36-15,-8 0 9 0,8-7-10 0,0 4-21 16,0 0-20-16,-6-1-25 15,6 1-24-15,0-4-19 0,0 4-19 16,0-1-10 0,-6-3-13-16,6 4-22 0,0-4-45 0,0 3-56 0,0 1-63 0,0-4-82 0,0 4-75 15,0-1-38-15,-7 1-3 0,7 0 116 0,0-1 84 16,0 1 53-16,-6 0 45 0,-1-1 3 0,0 1-48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1-11-07T09:37:51.8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957 6602 79 0,'20'-8'53'0,"6"0"-1"0,-1 1-13 0,-5 0-13 0,0 0-7 16,-1-1-4-16,1 5 0 0,0-5 4 16,-1 1 1-16,-6 3 7 0,0-3 6 0,-1 3 8 15,-4 1 7-15,-2-1 2 0,0 0-4 0,1 1-6 16,0-1-7-16,-7 0-4 0,0 4-3 0,6-3-8 16,-6-1-6-16,0 4-1 0,0-4-4 15,6 1-1-15,-6 3-2 0,0-4 0 0,0 4-3 16,0-3-1-16,0 3 0 0,0-4 0 15,0 4-2-15,0-4 2 0,7 4 2 0,-7-3-2 0,0 3 0 16,0-4 1-16,6 0 3 0,-6 4 3 16,0-3 1-16,7-2 3 0,-7 2 1 0,7-1 1 15,-7 1 4-15,6-5 5 0,-6 5 7 16,6-5 9-16,1 5 11 0,-7-1 12 0,7 0 3 16,-7 1 1-16,0-1-3 0,6 4-8 15,-6-4-8-15,0 1-7 0,0-1-11 0,6 0-8 16,-6 4-8-16,0-3-7 0,0-1-1 0,7 4-3 15,-7-4-1-15,0 1 0 0,0 3-2 0,0-4 2 16,6 4-1-16,-6-3 1 0,0 3 0 16,0 0 0-16,7-4 0 0,-7 4 0 0,0 0 0 15,7 0 0-15,-1 0 0 0,-6 0-1 16,6-4-2-16,2 4 2 0,-2 0 1 0,-6 0-1 16,6 0 0-16,7 4 1 0,-6-4 0 15,6 0 0-15,-1 0 1 0,2 4-1 0,-2-4 0 16,8 0 2-16,-7 3 0 0,7-3-1 15,0 4 0-15,-8-4-2 0,8 3-16 0,-1 1-21 16,1-4-14-16,-7 4-6 0,0-1 1 16,0-3 14-16,1 4 16 0,-8 0 1 0,0-4-15 15,0 3-20-15,-6 1-20 0,0-4-16 16,-6 4 5-16,0-1 11 0,-8-3 10 0,2 4 9 16,-1 0 14-16,-7-1 4 0,0 1 3 15,-6 3 9-15,1 1 8 0,-1 2 4 0,-13 2 1 16,-1 6 8-16,1 0 2 0,-13 8 0 0,7 7-6 15,-14 0-30-15,0 7-49 0</inkml:trace>
  <inkml:trace contextRef="#ctx0" brushRef="#br0" timeOffset="326.6667">507 6979 76 0,'0'3'70'0,"0"1"-4"16,0 3-15-16,0-7-11 0,0 4-6 16,0-1-1-16,7-3-2 0,0 0 1 15,-7 4 1-15,6-4-2 16,0 0-1-16,-6 0-6 0,8 0-4 16,-2 0-7-16,-6 0-3 0,6 0-2 15,0 0-4-15,1 0 0 0,0 0-1 0,-1 0 0 16,7 0-2-16,-7 0 1 0,8 0-1 15,-8 0-1-15,0 0 0 0,2 0 0 0,-2 0 0 16,0 0 2-16,1 0-1 0,-7 0 1 16,6 0-1-16,1 0-7 0,0 0-14 0,-1 0-14 15,0 0-16-15,0 0-2 0,-6 0 0 0,8 0 7 16,-2 0 10-16,0 0 9 0,1 0 8 0,-7-4 4 16,0 1 0-16,6-5-16 0,-12 1-42 15</inkml:trace>
  <inkml:trace contextRef="#ctx0" brushRef="#br0" timeOffset="4155.5864">7515 6506 72 0,'-52'22'53'0,"13"0"-21"0,-6-4-60 16,12-3-52-16</inkml:trace>
  <inkml:trace contextRef="#ctx0" brushRef="#br0" timeOffset="5054.5629">10361 2927 149 0,'20'-4'308'0,"-8"1"79"15,8-5-58-15,-13-3-87 0,6 0-48 16,-6 0-46-16,-1-4-49 0,0-3-33 15,-6 0-27-15,7-4-24 0,-7-4-20 0,0 1-15 16,0-5-11-16,0-3-25 0,0 0-41 16,-7-3-57-16,7 3-56 0,0-4-92 0,-6 1 8 15,0-1 16-15,-7 0-13 0</inkml:trace>
  <inkml:trace contextRef="#ctx0" brushRef="#br0" timeOffset="6819.785">9397 2326 95 0,'-6'0'414'16,"-8"-3"215"-16,8 3 8 0,-6-4-118 16,-2 0-108-16,1 4-37 0,1-3-89 15,4 3-86-15,-4-5-71 0,6 5-43 0,-1-3-27 16,0 3-14-16,7-3-4 0,0 3 1 16,0-5-4-16,7 2 0 0,6-4 2 0,-1-1 0 15,8 1 1-15,7-8-6 0,5 1-3 0,7-1-8 16,0-3-7-16,7 0-8 0,-1 3-2 15,-5-4-4-15,5 5-2 0,-6 6-3 16,-13 1 2-16,6 3 4 0,-12 1 8 0,0 6 15 16,-7-3 6-16,-1 8 5 0,-4-1-1 0,-8 0 0 15,0 4 0-15,0 4 0 0,-8 0 0 16,-4 0 3-16,5-1 6 0,-6 4 2 16,-6-3 4-16,5 3 6 0,-5-3 2 0,6-1-9 15,-6 2-10-15,12-2-10 0,-6-7-3 16,0 4-1-16,6-3-8 0,1-1 1 15,-1-3 1-15,1-1 3 0,0 1-5 0,6 0 5 16,0-4-9-16,-7 3-3 0,7-3 0 0,0 0-4 16,0 4 2-16,-7-4-6 0,7 0 1 15,0 4-6-15,0-4-2 0,0 0-4 0,-6 0 2 16,6 3 1-16,0-3-7 0,0 0 1 16,0 0-3-16,0 0 10 0,0 0 2 15,0 0 2-15,0 4 0 0,-6-4 0 0,6 0 0 16,0 0 0-16,0 0 4 0,0 0-3 15,0 4-8-15,0-4-12 0,0 0-10 0,0 0-8 16,0 0-15-16,-8 0-32 0,8 0-32 16,0 0-31-16,0 0-43 0,0 0-42 15,-6-4-83-15,6 4-107 0,0 0-108 0,-6 0-5 16,6 0-103-16,0-4-60 0,-7 4 137 16,1-3 230-16</inkml:trace>
  <inkml:trace contextRef="#ctx0" brushRef="#br0" timeOffset="12827.6521">22950 1978 100 0,'0'-37'546'0,"0"8"331"0,0 11-45 0,0 0 0 16,-6 3-200-16,6 7-202 0,0-3-165 0,0 8-137 16,6-5-119-16,-6 5-102 0,7 3-88 15,-7-4-145-15,13 0-239 0,-6 4-138 16,5-3-57-16,-4-1 21 0,10 0 77 0,-4 1 298 16</inkml:trace>
  <inkml:trace contextRef="#ctx0" brushRef="#br0" timeOffset="14374.6538">24546 2659 280 0,'-6'41'670'0,"0"-4"182"0,6-1-84 0,-8-7-34 15,8-3-164-15,0-8-159 0,0 0-132 0,0-3-86 16,0 0-59-16,0 0-42 0,8-4-28 16,-8 0-23-16,6-1-17 0,-6-2-6 15,6-1-8-15,1 0-14 0,-7-3-27 0,6 0-47 16,-6-1-64-16,0 1-67 0,7-4-133 15,-7 4-263-15,0-4-221 0,0 0-81 0,0 0 8 16,0-4 331-16,0 0 224 0</inkml:trace>
  <inkml:trace contextRef="#ctx0" brushRef="#br0" timeOffset="27867.2608">26838 4572 30 0,'0'-4'30'0,"0"0"1"0,0 4-3 16,0-3-1-16,0-1 0 0,-6 0-2 0,6 1 1 15,0-5-4-15,0 5-3 0,0-5-6 16,0 1-5-16,0-4-3 0,0 4-3 15,0-4-8-15,0 0-10 0,0 4-13 0,0-4-29 16,6 3-55-16</inkml:trace>
  <inkml:trace contextRef="#ctx0" brushRef="#br0" timeOffset="28238.3309">27653 4572 97 0,'26'-8'75'0,"0"5"-15"15,-7-5-29-15,1 5-18 16,-1-1-6-16,-5 0-2 0,-2 1-1 0,-4-1 1 0,4 0 7 0,-5 1 12 16,-1-1 10-16,1 0 1 15,-1 1-3-15,-6 3-6 0,0 0-9 0,0-4-3 16,0 4-8-16,0 0-10 0,0 0-17 0,0 0-26 15,-6 0-35-15,6 0-15 0,-7 0-39 16</inkml:trace>
  <inkml:trace contextRef="#ctx0" brushRef="#br0" timeOffset="41231.0835">2630 9590 132 0,'20'-7'89'0,"-7"-4"27"0,0 0-1 16,0 0-9-16,1 0-6 0,-8 0-1 0,0 0-3 16,0 0-12-16,2 1-11 0,-2-5-7 15,0 3 0-15,-6 2 1 0,7-5 3 0,-7 4-7 16,6 0-13-16,-6 0-14 0,0 0-11 16,0 0-9-16,0 0-10 0,-6 0-30 15,6 0-58-15,-7 0-97 0,7 0-133 0,-6 4-62 16,0-1 93-16</inkml:trace>
  <inkml:trace contextRef="#ctx0" brushRef="#br0" timeOffset="42119.2958">3139 9719 45 0,'20'-15'73'0,"5"1"-2"0,-5-1-15 15,6 0-16-15,0-3-6 0,0 0-9 16,0 0-7-16,6-1-6 0,-6 1-4 0,7-1-3 15,-7 1-3-15,7 0-2 0,-7 3 0 16,-6 4-2-16,-1 0-8 0,0 0-6 16,1 4-3-16,-13 3 1 0,5 0 6 0,2 1 4 15,-8-1 3-15,0 4 1 0,1-4 5 0,-7 4 1 16,0 0-1-16,7 0 1 0,-7 0 1 16,6 0 2-16,-6-3-3 0,7 3 0 15,-7 0 1-15,6-4-2 0,-6 4-1 0,6-4-4 16,2 4-9-16,-2 0-12 0,-6-3-20 15,12-1-22-15</inkml:trace>
  <inkml:trace contextRef="#ctx0" brushRef="#br0" timeOffset="48084.422">13898 5235 128 0,'13'-7'70'0,"-7"-1"6"16,1 5 7-16,-1-5-9 0,8 1-10 0,-8 0-10 16,7-1-8-16,0-3-11 0,0 4-5 15,0-4-10-15,-6 0-4 0,5 0-6 16,2 0-5-16,-1 3-1 0,0-2-3 0,0-1 1 16,-1 3-1-16,2-3 1 0,-8 4-1 15,7 0-1-15,-6-1 2 0,-1 1 5 0,1 3 3 16,-1 1 8-16,-6-1 6 0,7 1 4 15,-7-2 5-15,7 5 5 0,-7-3 0 0,6 0-2 16,-6 3 3-16,0-5 7 0,6 2 13 16,-6 3 13-16,0-4 20 0,7 0 23 0,-7 4 19 15,0-3 30-15,7 3 11 0,-7-4 3 16,0 4-4-16,0-3-10 0,6 3-15 0,-6 0-31 16,0-4-34-16,0 4-25 0,0 0-13 15,6 0-1-15,-6 0 15 0,0 0 21 0,0 0 16 16,0 4 1-16,0-1-9 0,0 8-16 15,0 1-17-15,0 6-13 0,-6 7-10 16,6 1-9-16,-6 7-11 0,6 0-1 0,0 0-2 16,-7 4-4-16,7-5 2 0,0 1-6 15,0 1 1-15,0-5 4 0,7-7-13 16,-7 3-26-16,6-7-55 0,-6 1-75 0,6-5-98 16,-6-2-17-16,7-1-12 0,-7-4-68 15,6 0-92-15,-6 1-23 0,0-5 26 0,0-3 76 16</inkml:trace>
  <inkml:trace contextRef="#ctx0" brushRef="#br0" timeOffset="48694.8526">14217 5195 32 0,'0'-19'272'0,"7"-3"130"0,5 4 12 0,-5-4-55 15,0 4-39-15,-1-4-50 0,0 0-44 16,1-1-40-16,0 5-36 0,-7 0-16 0,6 0 14 15,-6 3-5-15,0-3-27 0,0 3-23 0,0 1-25 16,0 3-18-16,0 0-13 0,-6-4-3 16,-1 4-7-16,0 0-7 0,-5 3-8 15,5-3-2-15,-6 4-2 0,0 0-5 16,0 3 1-16,0-3-1 0,-7 3-2 0,1 4-1 16,-7-3 0-16,6 3 0 0,-6 3-2 0,0 1-1 15,-7 3-1-15,7 0 2 0,-6 8 0 16,6 0 1-16,-7 3 3 0,0 8 1 15,8 3-5-15,-1 4 8 0,0 7-2 0,6 4-3 16,1 0-1-16,-1 4 3 0,7-4 1 16,6-4 3-1,1 0 0-15,6-3 3 0,6-4 8 0,1-4 1 0,0 1 0 0,5-5 1 16,2-3 0-16,5 1 0 16,1-5 0-16,0 0-5 0,-1-3-2 0,7-1-1 0,0-3 0 15,0 0 0-15,7 0-3 16,-1-4-1-16,7 1 1 0,-6-5-1 0,5 1-2 0,2 0 1 15,-7-4 0-15,5 0 3 16,-5 0 5-16,-1-4 6 0,-5-3 2 0,-1 3 3 0,0-3-4 16,-7-1 1-16,1-3-4 0,0 1 0 15,-8-5-4-15,8-3-5 0,-7-1-4 16,-1-2-4-16,-4-6 4 0,4-2-1 16,-5-4 4-16,0 1 7 0,-7-5 6 0,0 0 4 15,0 1-1-15,0-1-1 0,-7 4-3 31,0 0 0-31,-5 4-6 16,-2 3-8-16,2 4-5 0,-2 3 2 16,-5 1-3-16,5 4 0 0,-4-1-1 0,-2 4-3 0,7 0 2 0,-1 4-1 0,-4-1-10 0,4 1-19 0,8 3-19 0,-7 1-23 15,6-1-28-15,0 1-45 0,-5 3-127 16,5 0-207-16,0 0-67 0,1 3-163 0,0 4-58 16,-1-3 242-16,-6 7 221 0</inkml:trace>
  <inkml:trace contextRef="#ctx0" brushRef="#br0" timeOffset="49760.3471">13090 6700 20 0,'0'0'142'0,"0"4"42"0,0-4-7 15,0 0-24-15,0 0 18 0,0 0 1 0,-6 0-12 16,6 0-17-16,0-4-21 0,0 4-9 0,0 0 7 15,0 0-4-15,0 0-9 0,-6 0-10 16,6-4-11-16,0 4-12 0,-8 0-2 16,8 0-2-16,-6 0-2 0,6 0-5 0,-6 4-5 15,-1-4-3-15,1 4 5 0,-8 3 12 0,2 0 10 16,-2 4 48-16,8 4 14 0,-14 4 0 16,7 3-16-16,1 7-16 0,-8 4-13 15,0 4-16-15,7 3-7 0,-6 4-13 0,0 7-10 16,5 0-6-16,1 0-8 15,0 5-7-15,0-2-11 0,7 1 2 0,6-7 1 16,0-4 0-16,0-8 8 0,13-6 2 16,0-4 0-16,0-4-7 0,7-8-2 0,-1-3-9 15,7-7-2-15,0-1-5 0,6-6-6 16,1-8 1-16,13-4-2 0,-7 1 0 0,0-9-1 16,7 1-3-16,-1-3-6 0,1-1-9 15,5-3-2-15,-4-4 8 0,-2 3-1 16,1-2 2-16,-14-1 5 0,1 4-8 0,-7-5-2 15,-13 1-3-15,-1-3-1 0,-4 3-1 0,-16-4 3 16,2-3 3-16,-7 3 7 0,-7-3 4 16,1 0 2-16,-7 3 9 15,0 0 6-15,0 8 0 0,-7 0-3 0,7 3 1 0,-6 4-3 16,5 4-3-16,-5 3 1 16,6 8-2-16,1-4-6 0,-2 7 0 0,7 1 1 0,1-1 3 15,0 4 0-15,-1-4-4 0,7 4 3 16,0 0-2-16,6 0-2 0,1 0-4 0,-8 0 4 15,14 0-1-15,-6 0-1 0,6 4 3 16,0-4 0-16,0 0-2 0,6 4 0 0,2-4 2 16,-2 7 1-16,7-3 0 0,-7 3-3 15,7 0 5-15,0 4-2 0,7 4-3 16,-7-1 2-16,0 1 4 0,0 0 3 16,0 3-4-16,-6 1 4 0,-1-1 2 0,0 0-4 15,-6 0-2-15,-6 4 1 0,0-3 1 0,-1 7-2 16,-6-4-2-16,-6-4 8 0,5 4 11 15,-5 0 19-15,-1-8 15 0,7 4 7 0,-6-7-2 16,13 0-18-16,-8 1-19 0,8-5-9 16,-1 0-2-16,7 1-4 0,-6-5-1 0,6 1-1 15,0 0 6-15,6-1 3 0,1 1 2 16,-1 0 1-16,0-1 0 0,2 1-5 0,4 0 1 16,1-1-3-16,0-3-1 15,0 4-3-15,7 0-3 0,-7-1-1 0,0-3-4 0,6 4-16 16,-5-4-27-16,-2 3-40 15,2-3-40-15,-2 0-58 0,-5 0-206 0,0 0-327 0,-1 0-191 16,1 0-38-16,-1 0 372 0,-12-3 229 16</inkml:trace>
  <inkml:trace contextRef="#ctx0" brushRef="#br0" timeOffset="52163.9272">5248 8279 460 0,'33'4'673'0,"-7"3"114"16,-6-3-142-16,-7-1-75 0,0 5-154 16,0-5-136-16,-7 1-93 0,8 4-69 0,-2-2-42 15,-4-1-26-15,4 2-18 0,1-3-10 16,-6-1-7-16,6 5-5 0,-1-5 0 0,2 1-15 15,-1-1-29-15,0-3-39 0,0 4-60 16,0 0-120-16,6-4-258 0,1 0-174 0,-7-4-166 16,7 0 1-16,-14 4 338 0</inkml:trace>
  <inkml:trace contextRef="#ctx0" brushRef="#br0" timeOffset="52627.6596">5601 8484 267 0,'0'22'639'0,"6"0"150"0,-6-3-133 0,0-5-91 15,6 1-131-15,-6-4-138 0,0 0-101 16,8 0-66-16,-2 0-43 0,0-4-25 0,0 1-20 16,1-1-13-16,6-3-11 0,-6 3-3 15,5-3-5-15,-4-1-1 0,4 1-2 16,1-1 1-16,-6 1-5 0,6 0 5 16,-1-1-3-16,-4-3 1 0,4 4-4 0,-6-4 3 15,2 4 2-15,-2-4 1 0,-6 0 6 16,6 0 13-16,-6 3-2 0,7-3-2 0,-7 0 2 15,6 0-3-15,-6 0-3 0,7 0 1 16,-7 4 0-16,7-4-2 0,-7 0 2 0,0 0 6 16,6 0 3-16,-6 0 10 0,6 4 10 0,-6-4 10 15,0 0 10-15,0 0 15 0,7 0-3 16,-7 0-6-16,0 0-19 16,0 0-20-16,0 0-13 0,7 0-5 0,-7 0-8 0,0 0-3 15,0 0 0-15,0 0-4 0,0 0 1 16,0 0-2-16,0 0 7 0,0 0-10 0,0 0 9 15,0 0 5-15,0 0 5 0,0-4 6 16,0 4 4-16,0 0 2 0,0-4-2 16,0 4-2-16,0 0-7 0,0-3-8 0,0 3-3 15,-7 0-2-15,7-4-3 0,0 4-2 16,0 0 0-16,0-4 0 0,0 4 0 0,0 0 0 16,0 0 0-16,0-3-3 0,0 3 2 15,0 0-6-15,-7 0 5 0,7 0-9 0,0 0-19 16,0-4-10-16,0 4-23 0,0 0-42 15,0 0-86-15,0 0-85 0,0 0-267 0,0-4-452 16,0 4-165-16,0-3 239 0,-6-1 368 16</inkml:trace>
  <inkml:trace contextRef="#ctx0" brushRef="#br0" timeOffset="53511.8931">6493 8114 88 0,'-14'4'47'16,"8"0"1"-16,-7-1-14 0,0 1-19 0,0-1-20 16,1 1-19-16,-2 0-43 0</inkml:trace>
  <inkml:trace contextRef="#ctx0" brushRef="#br0" timeOffset="55325.9893">5574 8550 113 0,'-6'4'120'16,"6"-4"68"-16,-6 0 15 0,6 0 37 0,-7 3 6 15,7-3-9-15,-7 0 9 0,7 0 0 16,-6 0-38-16,6 0-45 0,-6 4-46 0,6-4-19 16,0 0-2-16,-7 0 19 0,7 0 47 0,0 0 52 15,7 0-9-15,-7 4-28 0,0-4-32 16,6 0-31-16,0 0-22 0,8 0-19 0,5 0-3 16,1 0-12-16,0 0-1 15,5 0-9-15,7 0-16 0,8-4-8 0,-7 4-2 16,5-4-10-16,-5 1-5 0,-1-1-3 15,1 1 4-15,-1-1-4 0,-12 0 6 0,-1 4 1 16,1-3 17-16,-6 3 5 0,-2 0-8 0,-5-4-9 16,-7 4-10-16,6 0-10 0,-12 0-6 15,6 4-3-15,-13-4-2 0,-1 0 5 16,-4 3-2-16,-9-3 5 0,1 4 2 0,-6 0 1 16,-7-1 3-16,-1 1 1 0,-5-1 0 15,6 1 0-15,-1 3 5 0,1-3-4 16,7 3 0-16,6 1-4 0,7-5-3 0,-1 5 4 15,7-5 1-15,0 1 6 0,13 4 5 16,-7-1 7-16,14 0 5 0,-1 1 1 0,1-5 3 16,6 5 6-16,0-1 3 0,6 0 1 15,1-3-2-15,7-1-7 0,-2 1-5 0,7 0-7 16,1-4-2-16,-1 3 0 0,2-3-6 16,-9 0 0-16,1 0-4 0,0 0 6 0,-6 0 2 15,-7 0 16-15,1 0 3 0,-2 0-9 0,-6 0-9 16,-6 0-13-16,0-3-10 0,-6 3-6 15,0-4-7-15,-8 0 3 0,-5 1 6 16,-1-4 5-16,-6-1 3 0,-6 1 5 16,-1-4 6-16,1 0 4 0,5 0-1 0,-5 0 4 15,-1 3 3-15,15 1 1 0,-9 0-4 16,7-1-7-16,8 5-9 0,5-1-2 0,-6 0 5 16,7 4 1-16,6-3 4 0,-7 3-2 15,7-4-1-15,7 4 5 0,-7 0 0 0,6 0 2 16,0-3-5-16,8-1-1 0,-2 4-1 15,1-4 0-15,7-3 0 0,0 3 0 0,-1 1 3 16,1-5 0-16,0 5 1 0,-2-5 2 16,-4 5 2-16,-1-1 11 0,-1 0 3 15,2 1-6-15,-14-1-9 0,6 0-10 0,-6 1-6 16,-6-1-7-16,0 1 0 0,-2-1 3 16,-4 0 0-16,-1 1 4 0,-7-2 0 0,0 2 4 15,-5 3 3-15,5 0-4 16,-6 0 4-16,-7 0 1 0,7 3 1 0,7-3 0 0,-7 5-2 15,6-2-2-15,0 1-2 16,8-4-4-16,-1 4 0 0,6-4 2 0,1 3 2 0,-1 1 4 16,7-1 5-16,0 1 1 0,7 0-1 15,6-1 1-15,0 1 2 0,-1-4 2 16,8 4 0-16,6-1 0 0,1-3 0 16,-1 4-3-16,6-4 0 0,1 0 1 0,6 0-1 15,-7 0 0-15,1 0-1 0,-7 0-3 0,6 0-1 16,-12 0 8-16,-1 0 11 0,-5-4 14 15,-2 4-9-15,-5 0-2 0,0 0-12 16,-7 0-17-16,0 0-11 0,-7-3-4 0,-6 3-5 16,-7 0-1-16,-6-4 6 0,1 4 4 15,-9 0 4-15,2 0 4 0,-13 4 2 0,6-1 2 16,-14 1 4-16,8 0 1 0,6 3 1 0,-7 0 0 16,14-3 0-16,6 0-3 0,0-1 0 15,6 1-4-15,7 0 0 0,7-4-1 0,-1 3 6 16,7-3 6-16,0 4-3 0,7-1 11 15,-1-3 5-15,7 4-1 0,7-4 0 16,-1 4 0-16,8-1-6 0,5 1 2 16,7 0 0-16,6-1 0 0,7-3-2 0,1 4-2 15,6 0-2-15,-2-4 1 0,2 0 0 16,0 0 1-16,-1 0-3 0,-11-4 3 0,-2 0-6 16,1 1 1-16,-14-1-2 0,1 0-1 15,-14 1 6-15,7 3 17 0,-13-4 34 0,0 4 22 16,1-4 4-16,-8 4-12 0,0 0-17 15,1 0-22-15,-7-3-9 0,0 3-15 0,6 0 2 16,-6 0-7-16,-6-4-6 0,6 4-4 16,0 0-5-16,-7 0 1 0,7-3-3 0,-12-1-1 15,4 4 0-15,-4-4-7 0,-2 1 2 16,-5-1 0-16,6 0-6 0,-6 4 0 16,-1-3 0-16,-6 3 8 0,7 0 2 0,-1 0 0 15,0 0 11-15,-5 0 3 0,5 0-1 16,0 3 2-16,1-3 0 0,5 4 8 0,-4-4 5 15,4 0 8-15,1 4 4 0,7-4-6 16,-8 0-2-16,8 0-4 0,0 0-8 0,-1 0-2 16,7 0-9-16,-7 0-2 0,7 0 3 15,-6 0-3-15,6 0 6 0,0 0 2 0,-6 0 1 16,6 0-3-16,0 3 5 0,0-3 2 16,6 0-2-16,-6 0-2 0,0 0 0 0,6 0 0 15,-6 4 0-15,7-4 3 0,-7 0 1 16,7 0-2-16,-1 0 2 0,-6 0 1 15,6 4 3-15,-6-4 1 0,7 0 8 0,-7 0 15 16,0 0 5-16,7 0 6 0,-7 0 4 16,6 0-1-16,-6 0-4 0,0 0-5 0,7 0-5 15,-7 0-4-15,0 0-9 0,0 0-2 16,6 0-2-16,-6 0 0 0,0 0 0 0,0 0 0 16,6 0 0-16,-6 0-3 0,0 0 2 15,0 0 4-15,8 0-2 0,-8 0 2 0,0 0-2 16,0 0 0-16,0 0-4 0,0 0-1 15,0 0-4-15,0 0-2 0,0 0-3 16,0 0-2-16,6 0 0 0,-6 0 0 16,0 0-6-16,0 0-16 0,0 0-19 0,0 0-23 15,0 0-27-15,0 0-29 0,0 0-36 16,0 0-56-16,6 0-36 0,-6 0-67 0,0 0-217 16,0 0-278-16,0 0-160 0,0 0 2 15,0 0 393-15,0 0 226 0</inkml:trace>
  <inkml:trace contextRef="#ctx0" brushRef="#br0" timeOffset="60167.1985">8576 8495 88 0,'0'4'431'0,"0"3"294"0,0-3 18 15,8 3-146-15,-8-3-67 0,0 3-148 0,0-3-127 16,6 0-92-16,-6 3-56 0,0-3-42 16,0-1-27-16,0 1-10 0,6-1 22 15,-6 1-42-15,0 0-10 0,7-1 1 0,-7 1 1 16,0 0 0-16,0-1 0 0,0 1 3 15,7 0 0-15,-7-1 6 0,0 1 2 0,0-4-1 16,6 4-5-16,-6-4-5 0,0 3-6 16,0-3 2-16,0 4-1 0,0-4 1 0,0 0 0 15,0 0 3-15,0 0 1 0,-6 0 8 0,6 0 10 16,0 0 4-16,0 0 2 16,0 0-6-16,-7 0-1 0,7 0-7 0,0 0 0 15,0 0-5-15,0 0 3 0,0 0-4 16,0 0 6-16,0 0-4 0,-7 0-1 0,7 0-1 15,0 0-3-15,0 0-9 0,0 4-26 0,0-4-39 16,0 0-50-16,0 0-62 0,0 0-141 16,0 4-206-16,0-4-18 0,0 0-88 15,0 3 10-15,0-3 39 0,0 0 192 0</inkml:trace>
  <inkml:trace contextRef="#ctx0" brushRef="#br0" timeOffset="64501.0202">12283 7924 577 0,'-6'4'656'0,"6"-1"112"0,-8 1-137 16,8-4-90-16,0 0-156 0,0 4-128 15,0-4-95-15,0 0-57 0,8 0-35 0,-2 3-25 16,0-3-17-16,7 0-11 0,0-3-5 16,7 3-3-16,-1 0-3 0,1-4-12 15,-1 4-23-15,1 0-29 0,6-4-33 0,0 4-47 16,0-3-73-16,-7 3-128 0,8-4-120 0,-8 0-7 15,-6 4-82-15,1-7-2 0,-2 3 42 16,1 1 96-16,-6-1 117 0</inkml:trace>
  <inkml:trace contextRef="#ctx0" brushRef="#br0" timeOffset="65588.9734">12895 8422 106 0,'26'-29'100'0,"0"7"96"0,-7 4 74 16,8 3 58-16,-15 3-2 0,8 9 36 15,-7 3 16-15,0 3-12 0,-6 5-23 0,-1 0-20 16,0 6-67-16,2-3-60 0,-2 4-54 15,-6 3-34-15,6-3-29 0,-6 3-23 0,0 0-16 16,7 1-13-16,-7-1-13 0,0-3-2 16,6-1-2-16,-6-3-4 0,0 4-1 15,0-4-4-15,7-4 0 0,-7 0 2 16,0 1 0-16,6-5-10 0,-6 1-11 0,0 0-14 16,7-4-6-16,-7 0 4 0,6-4 9 0,-6-3 9 15,7 3 5-15,-7-7 3 0,7 4 2 16,-1-4-1-16,0 0 5 0,-6 0 3 15,7 0 7-15,0 4 3 0,-1-4 4 0,-6 7 1 16,6-3 2-16,1 0-4 0,-1 3 2 16,1 0-3-16,0 1-4 0,-1 3 2 0,-6-5-2 15,6 5-3-15,2 0-1 0,-8-3-1 16,6 3-3-16,-6 0-1 16,6 0 0-16,-6-4 0 0,0 4 0 0,6 0 0 0,-6 0 8 15,7 0 3-15,-7 0 1 0,7 4 0 16,-7-4 0-16,6 3 3 0,-6-3 1 0,7 5 2 15,-7-2 4-15,6 1 1 0,-6 0-7 16,6-1-3-16,-6 1-5 0,0-1-6 0,8 1-7 16,-8 0-21-16,6-1-24 0,-6 1-23 15,0 0-23-15,6-4-38 0,-6 3-60 0,0 1-79 16,0 0-123-16,6-4-24 0,-6 3-97 16,0 1-42-16,7-4 25 0,-7 0 70 0,0 0 173 15</inkml:trace>
  <inkml:trace contextRef="#ctx0" brushRef="#br0" timeOffset="76527.4519">5314 10701 415 0,'26'0'696'0,"-6"0"149"0,-8-4-101 16,2 0-107-16,-2 1-188 0,-4-1-149 16,-2 4-107-16,0 0-68 0,1 0-45 0,-1 4-33 15,1-4-15-15,-1 3-10 0,7-3-13 16,-7 4-22-16,8 0-23 0,-8-1-37 15,7 1-51-15,7 0-71 0,-7-1-204 0,13 1-301 16,-7-4-132-16,1 0-121 0,-1 0 300 16,1 0 272-16</inkml:trace>
  <inkml:trace contextRef="#ctx0" brushRef="#br0" timeOffset="81750.3437">9841 9942 30 0,'6'-3'27'0,"0"-1"-11"0,7 4-15 0,-6-4-14 15,6-3-13-15</inkml:trace>
  <inkml:trace contextRef="#ctx0" brushRef="#br0" timeOffset="84312.2329">20059 7700 21 0,'7'-7'55'0,"-1"-4"-4"0,1 0-12 0,-1 0-14 16,0 4-12-16,1-4-6 0,0 0-5 16,-1 4 0-16,0-4 4 0,1 3 6 15,0 0 5-15,-7 1 3 0,6 0-4 0,-6 0-3 16,7 3-3-16,-7 0-6 0,0 4-17 16,0-3-15-16,0 3-12 0,0 0-27 0</inkml:trace>
  <inkml:trace contextRef="#ctx0" brushRef="#br0" timeOffset="84961.2452">18769 8081 242 0,'0'19'539'0,"0"-1"156"15,7-4-85-15,-7-3-167 0,0 0-57 0,7 0-80 16,5-3-76-16,2-5-62 0,5 1-51 15,7 0-38-15,0-8-26 0,7 0-16 0,-1-2-12 16,7-2-11-16,-7 0-2 0,8-3-5 16,-1 4-1-16,-6-4-4 0,5 0-2 15,-5 4 5-15,-1 0-11 0,2-1-36 0,-9 5-49 16,-5-1-105-16,0 0-203 0,-1 4-125 0,-6 0-128 16,0 0-94-16,-7 0 70 0,2 0 300 15</inkml:trace>
  <inkml:trace contextRef="#ctx0" brushRef="#br0" timeOffset="85389.0595">19519 7814 474 0,'-14'4'572'0,"14"-1"74"0,-6 1-121 15,6-1-150-15,-7 5-50 0,14-1-81 0,-7 4-70 16,6 4-41-16,8-1-16 0,-2 5-14 0,8 3-2 16,-1 3 2-16,1 1-2 0,0 3-6 15,6 5-11-15,-7 2-10 0,1 8-12 16,-1 3-9-16,-6 5-15 0,-6 6-3 16,-7-2-10-16,0 2-4 0,-13-3-6 0,-7-4 1 15,-6 4-6-15,0-7-3 0,-13 3-2 16,-6-3-3-16,5 0-10 15,-5-8-16-15,12-11-21 0,1-3-26 0,6-5-30 16,6-6-40-16,7-3-117 0,0-6-262 0,6-2-159 16,1-4-135-16,6-7-4 0,0-4 262 0</inkml:trace>
  <inkml:trace contextRef="#ctx0" brushRef="#br0" timeOffset="86593.3098">21674 7990 511 0,'33'0'633'16,"-7"0"98"-16,-7-4-153 0,1 4-73 0,-7 0-128 16,0 0-124-16,0 0-99 0,7 0-100 15,-1-4-97-15,7 4-131 0,-6-3-212 0,6 3-59 16,-7 0-14-16,-6-4-57 0,0 4 23 16,1 4 31-16,-8-4 54 0,-6 7 143 15</inkml:trace>
  <inkml:trace contextRef="#ctx0" brushRef="#br0" timeOffset="86737.9332">21869 8147 194 0,'-12'37'462'0,"-8"-4"221"16,7-4 8-16,6-3-133 0,1-8-28 0,6-3-111 16,0-4-116-16,6-1-90 0,1-2-65 15,12-4-45-15,1 0-35 0,0-8-21 0,-1 4-12 16,7-4-11-16,-6 1-8 0,5-2-2 16,-5 2-10-16,0 0-4 0,-1-1-11 15,1 4-25-15,-8 0-40 0,2-4-48 0,-1 4-83 16,0 0-201-16,-6 0-268 0,-1 0-161 15,0-4-106-15,-6 4 325 0,7 0 250 0</inkml:trace>
  <inkml:trace contextRef="#ctx0" brushRef="#br0" timeOffset="87929.864">23537 7422 453 0,'0'-4'650'0,"-7"0"120"15,1-3-145-15,6 0-51 0,-6 3-156 0,6-3-135 16,6 3-98-16,-6-3-67 0,13 3-42 15,-7-3-28-15,7 3-19 0,7-3-9 16,-7 3-8-16,7-3-3 0,-1 3-3 0,1 1-4 16,6 3-17-16,0-4-35 0,-1 4-53 15,2-4-93-15,-1 4-220 0,6 0-206 0,-6 0-128 16,1-3-78-16,-8-1 154 0,0 1 298 16</inkml:trace>
  <inkml:trace contextRef="#ctx0" brushRef="#br0" timeOffset="90766.5942">24591 7839 232 0,'8'-3'561'15,"-2"-1"153"-15,-6 0-73 0,6 1-111 16,-6-1-39-16,0-3-111 0,0 3-117 0,-6-3-93 16,6 3-65-16,0 1-36 0,0 3-14 15,-6 0 3-15,6 0 0 0,-14 7-2 16,8 0-5-16,-7 4-13 0,-7 7-12 0,8 1-9 16,-2-1-6-16,-5 4-3 0,6 0-2 15,6 4-4-15,-5-1-1 0,4 1-6 0,2-4-21 16,6 4-22-16,0-8-30 0,6 4-38 15,2-7-57-15,4-1-122 0,1 1-208 0,7-8-64 16,0-3-31-16,5-1-5 0,1-6 38 16,7-5 105-16,-7 1 140 0</inkml:trace>
  <inkml:trace contextRef="#ctx0" brushRef="#br0" timeOffset="91278.8553">24781 8026 153 0,'13'-14'340'0,"-7"3"197"16,0 3 40-16,-6 1-49 0,0 3-116 15,-6 4-30-15,6 4-71 0,-13 0-71 0,7 3-64 0,-1 4-46 16,-6 3-33-16,7 2-20 0,0-2-16 15,6 4-12-15,-8-3-9 0,8 3-4 16,8-3-8-16,-2-1-3 0,0 1-9 0,1 0-2 16,6-7-2-1,6-2 0-15,-5-2-3 0,5 0-6 0,0-8 1 0,1 0 6 16,-7 1-2-16,7-5-2 0,-8-3-2 0,2 0-3 16,-1-3-9-16,-7-1 1 0,0-3-1 15,-6-4-2-15,0 0-2 0,0 0-6 0,-6 0-4 16,0 4-6-16,-1-1-13 0,7 1-18 15,-6 7-47-15,-1-3-81 0,7 3-101 16,0 3-88-16,0-3 16 0,0 4 44 0,7-1 22 16,-1 1 6-16,7 0 11 0,1-1 37 15,-2-3 40-15,8 4 51 0,-1 0 47 0,-5-1 42 16,4 1 47-16,2 0 42 0,-7 3 53 16,1 1 52-16,-2-1 35 0,2 4 26 0,-8 0 42 15,0 0 9-15,1 0-21 0,-1 0-35 16,-6 4-35-16,7-1-28 0,-7 1-17 15,0 3 28-15,0 0-1 0,0 1-19 0,7-1-18 16,-7 4-11-16,0 0-8 0,6 0-4 16,0 4-5-16,2 0-6 0,-2 3-1 15,0-3-7-15,7 3-6 0,0 0-3 0,0 0-9 16,1-3-4-16,-2 3-3 0,2 1 5 16,-2-5 3-16,1 5 13 0,-6-5 7 15,-7 1-1-15,7 0-8 0,-7-1-16 0,0 1-10 0,-7-1-10 16,0 1-5-16,1 0-3 0,-1-4-7 15,-5 4-23-15,-2-4-30 0,8-4-34 0,-8 4-55 16,2-8-130-16,-1 1-259 16,6 0-100-16,-6-8-110 0,7 0 6 0,0-3 141 0,-2-7 256 15</inkml:trace>
  <inkml:trace contextRef="#ctx0" brushRef="#br0" timeOffset="92566.9279">27536 7121 268 0,'-7'0'430'0,"1"0"96"16,6 0-49-16,-7 0-121 0,7-3-97 15,0 3-43-15,0 0-6 0,7 0 44 0,-7 0-34 16,6 0-52-16,7-4-54 0,-6 4-36 16,6 0-28-16,-1 0-18 0,8 0-7 0,0 0-12 15,-1 0-24-15,7 4-54 0,-6-4-112 16,6 0-191-16,0 3-91 0,0-3-165 0,0 0-75 16,-6-3 47-16,-7 3 274 0</inkml:trace>
  <inkml:trace contextRef="#ctx0" brushRef="#br0" timeOffset="93545.8753">28454 7832 96 0,'20'-18'402'0,"-7"0"215"0,-1 3 7 16,2 4-113-16,-2 0-99 0,-5 4-6 0,6 0-68 16,-6 2-68-16,6 2-63 0,0 3-44 15,-7-4-37-15,8 4-34 0,-2-4-26 16,1 4-23-16,7 0-13 0,0 0-14 0,-1-3-24 15,1 3-40-15,6 0-48 0,0 0-48 16,-1 0-75-16,1 3-118 0,1-3-148 0,-8 0 26 16,0 0-34-16,1 0-29 0,0 0 14 15,-1-3 76-15,-5 3 93 0</inkml:trace>
  <inkml:trace contextRef="#ctx0" brushRef="#br0" timeOffset="93745.3545">28994 7594 223 0,'-6'-18'403'0,"-1"3"137"0,-5 0-28 0,-2 1-98 0,2 6-88 0,-2 1-32 15,-5 7 28-15,-1 7-28 0,0 8-39 16,-5 3-44-16,5 8-40 0,-6-1-29 0,6 9-27 16,1-1-24-16,6 0-21 0,0-1-16 15,7 5-15-15,6 0-10 0,0-4-9 16,6-4-5-16,0 1-5 0,8-5-2 16,-1-3 1-16,6-4-17 0,-6 1-30 0,7-8-22 15,-1 0-29-15,-6-1-37 0,6-6-47 16,1 0-117-16,6-4-182 0,-6-4-88 0,-1-3-61 15,7-4-39-15,1-4 66 0,-1-7 124 16</inkml:trace>
  <inkml:trace contextRef="#ctx0" brushRef="#br0" timeOffset="93961.5855">29503 7217 175 0,'6'-11'293'16,"0"7"105"-16,2 4 2 0,-8 11 34 15,0 0 18-15,-8 7-46 0,8 1 13 0,0 6-52 16,-6 1-67-16,6 7-50 0,0 4-46 15,-6 3-35-15,6 8-30 0,0 3-29 0,-7 4-23 16,7 0-18-16,-6-4-8 0,6 0-11 16,-7-3-6-16,7-4-12 0,-7-8-6 15,7 1-7-15,-6-4-6 0,6-4-35 0,-6-3-42 16,-2 0-35-16,2-5-48 0,0-2-78 16,6-4-168-16,-6-1-282 0,-1-3-79 0,7-3-104 15,-7-1 44-15,7 0 332 0</inkml:trace>
  <inkml:trace contextRef="#ctx0" brushRef="#br0" timeOffset="94193.577">30030 7799 247 0,'14'0'499'0,"-2"0"187"0,-5-3-41 0,-1-1-153 0,1 0-35 15,-7 1-107-15,6-1-100 0,-6 0-74 16,0 1-55-16,0-1-47 0,-6 0-27 0,6 1-18 15,0 3-9-15,-7-4-11 0,7 4 0 16,-6 0-4-16,-1 0 0 0,1 0-7 16,0 0 2-16,-2 4 0 0,8-4-8 15,-6 3-35-15,0 1-67 0,-1 0-175 0,7-1-326 16,-7 1-137-16,7 0-162 0,-6-1 210 0,6 1 296 16</inkml:trace>
  <inkml:trace contextRef="#ctx0" brushRef="#br0" timeOffset="95057.7729">30440 7847 199 0,'14'0'507'0,"-8"0"203"0,6 0-41 0,-4-8-134 0,-8 5-45 16,6-1-122-16,0-3-109 0,-6 0-87 15,0-1-58-15,7 1-44 0,-7 0-26 0,0-1-21 16,0 1-11-16,-7 0-5 0,7 3-4 15,-12 0-2-15,4 8-1 0,-4 3 3 16,-8 1 8-16,7 3 7 0,-7 7 6 0,2 0 3 16,4 0 3-16,1 1 2 0,0 3-9 15,6 0-2-15,1-4 0 0,0 0-4 0,6 1 3 16,0-5 2-16,0 1-1 0,6-4-3 16,0-4 1-16,1 0-8 0,6-3-4 0,-6-4 0 15,6 0-5-15,6-4-17 0,-5-3-22 16,5-4-23-16,1 0-26 0,-2-11-29 0,9 0-27 15,-1-10-31-15,6-9-49 0,1-14-39 16,-1-7 41-16,8-19 71 0,-1-3 105 0,-6 4 120 16,-1 6 96-16,-12 12 11 0,-1 11-26 15,-6 10-36-15,-6 16-43 0,-1 3-31 0,-6 7-18 16,6 8 8-16,-6 3 12 16,-6 4 15-16,6 4 12 0,-6 3 5 0,-1 4 2 15,0 4 1-15,-5 3 5 0,-1 7-1 16,6 9-5-16,-6 6-8 0,0 4-10 15,0 3-16-15,0 5-6 0,7 3-18 0,-8-4 0 16,8 0-11-16,6-3 1 0,-6 0-10 0,6-8-26 16,6-4-36-16,-6-6-31 0,0-1-22 15,6-7-25-15,-6-3-11 0,7-5 6 16,-7 1-3-16,7-8-21 0,-1 0-41 0,1-3-39 16,5-4-22-16,-5-4 5 0,6-3 97 15,0-4 82-15,-6-4 113 0,6 1 182 0,-1-8 82 16,2 0-13-16,-2 3-22 0,2-3-32 15,-8 4-43-15,7 0-43 0,-6 0-33 0,-1 7-23 16,7-4-3-16,1 8-7 0,-2-4-11 16,1 4-5-16,0 2-10 0,7-2-21 0,6 3-9 15,0 1-3-15,0-1-5 16,0 0-2-16,7 1-6 0,-1 3-26 0,1-4-42 0,-1 1-27 16,7 3-6-16,-5-4-7 15,-2 4-11-15,1-4-5 0,-8 4-14 0,-5-3-17 16,0-1-49-16,-2-3-72 0,-4-1-83 15,-1 1-2-15,0-8 114 0,-6-3 111 0,5-4 118 16,-12 0 122-16,7-7 140 0,-7 3 81 16,7-3-35-16,-7 3-71 0,-7 0-74 15,7 8-49-15,-7 0-19 0,-5 7 0 0,-2 4 10 16,-5 7 8-16,-7 10 9 0,0 9 2 16,-7 6 2-16,1 12-3 0,-1 3 15 0,7 8 4 15,0 4 5-15,7-5-2 16,5 4-7-16,8 1-17 0,6 2-11 0,6-2-10 0,8-4-12 15,5-5-12-15,1-6-14 0,0-7-12 16,5-5-11-16,-5-3-7 0,-8-4-5 0,8-3-23 16,-7-8-56-16,0 4-86 0,-6-7-122 15,5-1-155-15,2-3-296 0,-2-3-541 0,-4-5-78 16,4 1 506-16,-12-11 355 0</inkml:trace>
  <inkml:trace contextRef="#ctx0" brushRef="#br0" timeOffset="97150.1783">21811 10115 208 0,'-13'29'267'0,"-7"0"153"0,8 1 49 16,-2-5 39-16,1-7-40 0,7 1-36 16,-1-8-27-16,0 0-97 0,1 0-94 0,6-4-67 15,-6-4-47-15,12 1-35 0,-6 0-19 16,6-1-15-16,1-3-13 0,0 0-7 15,-1 0-26-15,7 0-46 0,7 0-52 0,0 0-122 16,-1-3-209-16,7 3-106 0,6-4-122 16,1 0-82-16,6 1 99 0,1-4 293 15</inkml:trace>
  <inkml:trace contextRef="#ctx0" brushRef="#br0" timeOffset="97755.051">23088 9733 472 0,'12'-43'646'0,"-5"10"109"0,0 7-160 0,-7 4-68 16,6 3-140-16,1 9-125 0,-1 2-87 15,7 1-63-15,6 3-43 0,1 1-24 16,-1 3-20-16,1 0-11 0,-6 3-4 0,5 5-2 16,1-1 1-16,-8 4-1 0,2 0 0 15,-2 3-3-15,1 1-3 0,-6 7 4 0,-7 0-4 16,-7 0 1-16,1 4-2 16,-13 3-5-16,-1 4-6 0,-6-3 1 0,-1 2-2 15,1-2 2-15,1-4-2 0,-1-4-8 0,6-4-1 16,7-4 8-16,7 1 0 0,-1-4 6 15,7 0 1-15,0-4 0 0,7 0 9 0,6 1 6 16,-7-1 9-16,7-3 3 0,0 4 10 16,0-2 2-16,0 2 2 0,0 3 0 15,7 0 0-15,-8 0 2 16,2 0 9-16,-8 4 6 0,1-1 0 0,-1 1-4 0,-6-1-8 16,-6 1-7-16,-1 4-6 15,-5-1-8-15,-2 0-8 0,-12 0-2 0,0 4-18 0,0-3-40 16,0-1-38-16,0-4-38 0,0 2-62 15,6-5-206-15,1-4-310 0,5 0-81 0,8-7-80 16,0-3 126-16,6-8 338 0</inkml:trace>
  <inkml:trace contextRef="#ctx0" brushRef="#br0" timeOffset="97925.4119">23250 10026 355 0,'39'-22'624'0,"0"8"119"16,-6-1-125-16,0 1-80 0,-8 3-92 15,1 3-118-15,7-3-102 0,-7 8-76 0,7-1-52 16,-1 1-36-16,1-1-22 0,6 4-11 15,-6-4-11-15,-1 4-26 0,1 0-40 16,-1 0-45-16,1 0-61 0,-7 0-105 16,-7 0-172-16,1 0-116 0,0-3-109 0,-8 3-65 15,-5-8 43-15,6 0 294 0</inkml:trace>
  <inkml:trace contextRef="#ctx0" brushRef="#br0" timeOffset="98114.0139">23869 9580 250 0,'-13'-4'406'0,"0"0"86"15,-6 8-25-15,-1 3-34 0,6 8-36 16,2 7-9-16,-1 7-35 0,0 12-59 16,6 6-52-16,1 8-34 0,0 4-23 0,6 0-28 15,-8-1-27-15,8-3-31 0,8 0-28 16,-8-8-23-16,6-3-14 0,0-3-9 16,7-5-9-16,0-3-2 0,0-4-18 0,7-2-37 15,0-9-51-15,-1-4-47 0,1-3-68 16,-1-7-158-16,7-4-265 0,-6-4-66 15,6-7-104-15,0-3 33 0,-1-9 247 0</inkml:trace>
  <inkml:trace contextRef="#ctx0" brushRef="#br0" timeOffset="98608.8903">24579 9832 337 0,'-7'26'657'0,"7"0"150"0,-6-4-102 16,-1-7-6-16,7-1-159 0,-6-3-165 16,6 0-130-16,0-4-89 0,0 1-50 0,6-5-34 15,1 1-21-15,6 0-18 0,-7-4-6 16,14 0-8-16,0 0-13 0,-1-4-38 16,7 4-34-16,7 0-36 0,-1-4-34 0,1 4-59 15,-1-3-139-15,8-1-247 0,-8 0-101 16,1-3-94-16,-1 0 14 0,-13-4 150 0,1-4 272 15</inkml:trace>
  <inkml:trace contextRef="#ctx0" brushRef="#br0" timeOffset="98784.6861">25015 9708 156 0,'-13'-8'478'0,"-7"5"209"0,2 3-34 16,-2 3-163-16,0 5-77 0,1-1-83 0,-1 8-100 16,0 7-77-16,1 4-54 0,6 3-37 15,0 7-19-15,7-3-16 0,-8 4-10 16,8 0-6-16,6-4-1 0,-7-1-18 0,7-2-38 15,0-1-70-15,0-3-126 0,7-4-187 16,-1-4-30-16,0 0-111 0,8-7-40 16,-1-3 22-16,0-4 157 0</inkml:trace>
  <inkml:trace contextRef="#ctx0" brushRef="#br0" timeOffset="99058.6824">25236 9774 322 0,'34'-41'565'0,"-9"8"109"0,-5 8-105 16,0 3-165-16,-1 7-73 0,1 1-76 15,-1 7-82-15,0 2-60 0,1 5-38 0,-1 5-26 16,7-2-14-16,-12 4-12 0,5 4-7 16,-6 0-3-16,0 4-7 0,1 3 4 15,-8 4-3-15,0 4 0 0,-6 0-5 0,-6 3-1 16,0 0 21-16,-2 4 23 0,-4-7 26 16,-1 3 29-16,0-7 20 0,0-4-8 0,6-3-27 15,0 0-23-15,7-4-11 0,0-4-2 16,0 0 4-16,0 0 2 0,7-3-2 0,6-4-11 15,0 4-9-15,0-1-14 0,6-3-3 16,1 0-2-16,0 0-7 0,5 4-1 0,9-4-20 16,-9 0-42-16,8 0-48 15,0 0-53-15,-8 0-99 0,2-4-199 0,-1 4-215 0,-6-3-65 16,-8-1-47-16,2 0 66 16,-2-6 311-16</inkml:trace>
  <inkml:trace contextRef="#ctx0" brushRef="#br0" timeOffset="99259.6529">25998 9576 327 0,'14'-33'626'0,"-1"11"104"0,-1 4-132 0,-4 3-143 16,-2 8-79-16,0 3-99 0,0 4-84 15,2 8-56-15,-2 3-44 0,0 7-27 0,1 4-15 16,-7 3-13-16,0 8-3 0,0 11-7 16,0 4-9-16,-7 7-7 0,1 7-3 0,-8 0-11 15,8 4-36-15,-6 0-49 0,4-3-100 16,2-8-160-16,6-1-173 0,6-2-80 15,2-5-130-15,4-3 2 0,2-3 269 0</inkml:trace>
  <inkml:trace contextRef="#ctx0" brushRef="#br0" timeOffset="99670.3281">26988 10129 117 0,'26'-40'400'0,"-19"-8"217"0,0-3 50 0,-7-4-122 16,-7 4-91-16,0 7-84 0,-5 7-111 15,-2 8-87-15,-5 3-61 0,6 8-45 16,-6 7-25-16,-1 7-14 0,0 4 3 0,-5 7 10 16,-9 8 15-16,2 7 3 0,-1 11 0 15,1 4-5-15,6 3-8 0,0 4-6 0,0-4-10 16,13 4-12-16,-6 0-3 0,11-3-1 16,2-5-4-16,6 1-3 0,0-8-1 15,6-7-3-15,2 0 6 0,-2-7 0 0,7-4-2 16,0 0-12-16,0-8-20 0,7-3-26 0,-1 0-29 15,1-7-39-15,-1-4-80 0,0-4-145 16,8-6-165-16,-8-9 15 0,8-10-38 16,-1-11 26-16,-1-16 73 0,1-9 156 0,0-12 177 15,1-4 238-15,-1 4 244 0,-7 7 168 16,-6 12-28-16,-6 14-122 0,-7 11-58 16,0 15-95-16,0 11-70 0,-7 14-37 0,1 8-21 15,-1 10-14-15,0 8-12 0,1 7-2 16,0 1 1-16,-8 6-5 0,8 5-14 0,0-1-13 15,-1 11-13-15,7 0-15 0,-7 8-10 16,7 3-6-16,7-3-2 0,0 0-29 16,-1-1-44-16,8-6-61 0,-2-5-100 0,8-3-237 15,-1-3-208-15,-5-12-116 0,4-4-25 0,-4-6 152 16,-1-8 299-16</inkml:trace>
  <inkml:trace contextRef="#ctx0" brushRef="#br0" timeOffset="100020.5823">27256 9942 411 0,'6'-36'671'0,"0"6"127"0,2 1-146 0,-2 7-68 16,-6 0-161-16,6 8-143 0,7 3-96 16,7 3-67-16,-7 1-38 0,12 3-31 0,2 4-19 15,-1-3-8-15,0 3-9 0,7-4-3 16,-1 4-3-16,1 0-1 0,5 0-9 0,2 0-22 16,-1-4-27-16,0 4-37 0,-7-4-47 15,1 1-82-15,-7-1-126 0,0 0-106 0,-6-3 82 16,-7 3 62-16,-1-7 49 0,-4 0 19 15,-2-3 6-15,0-1 48 0,1-3 100 16,-7-4 119-16,7 3 78 0,-14 1 48 0,7 0 13 16,-7 7 10-16,1 0 28 0,-8 7 37 15,-5 4 39-15,0 11 49 0,-8 8-35 0,1 13-49 16,-6 13-40-16,-1 9-26 0,8 9-20 16,-1 6-15-16,6 9-19 0,14-5-16 0,-1-7-10 15,7-4-6-15,13-7-6 16,-1-11-17-16,8-4-21 0,0-7-18 0,6-8-5 15,7-6-8-15,-8-8-27 0,9 0-75 0,-2-7-96 16,1-4-82-16,-7-4-270 0,-1-3-473 16,1-4-156-16,-6-7 231 0,-7-5 395 15</inkml:trace>
  <inkml:trace contextRef="#ctx0" brushRef="#br0" timeOffset="104796.2692">22964 12353 165 0,'-14'-48'328'16,"2"8"104"-16,-8 11-49 0,1 10-37 0,-1 16-31 15,-6 10-24-15,0 15-22 0,-7 11 5 16,7 11 1-16,-7 7-47 0,7 0-51 0,-13 8-46 15,1 3-40-15,-8 0-28 0,7-3-26 16,-6-4-25-16,12 0-48 0,1-7-88 16,12-8-208-16,0-3-187 0,14-8-128 0,6-11-113 15,6-7 53-15,0-7 316 0</inkml:trace>
  <inkml:trace contextRef="#ctx0" brushRef="#br0" timeOffset="105238.2842">24246 11741 403 0,'0'4'569'16,"8"3"94"-16,-8-3-112 0,6 0-148 15,0-1-23-15,1 1-88 0,6 0-85 16,0-4-63-16,7 3-48 0,-1-3-35 0,7 4-20 16,0-4-40-16,0 0-73 0,7 0-131 15,-1 0-211-15,1 0-78 0,-7 0-116 0,0 4-60 16,-1-4 13-16,-11 3 263 0</inkml:trace>
  <inkml:trace contextRef="#ctx0" brushRef="#br0" timeOffset="105377.7574">24475 11954 184 0,'-26'29'417'0,"0"0"178"0,6-3 23 15,1-8-102-15,-1-3-102 0,14 0-50 16,-8-8-79-16,14 4-75 0,-6-8-55 0,6 5-40 16,6-5-31-16,1 1-24 0,0 0-16 15,5-1-14-15,2-3-12 0,-2 4-14 0,2-4-50 16,5 4-80-16,1-4-201 0,0 3-300 15,5-3-172-15,-5 0-154 0,6-3 325 0,0 3 259 16</inkml:trace>
  <inkml:trace contextRef="#ctx0" brushRef="#br0" timeOffset="107727.1107">25868 9620 61 0,'0'4'45'0,"0"-4"1"16,0 0-8-16,0 3-6 0,-6-3-2 15,6 0-3-15,0 4 1 0,0 0-1 0,-6-4-2 16,6 3 1-16,0 1 5 0,-7 0 5 16,7-1 0-16,-7 1 0 0,7 0-4 0,0-1-7 15,-6 1-7-15,6 0-6 0,-6-1-4 16,-2 1-3-16,8 0-1 0,0-1-1 0,-6 1-2 15,6-4-3-15,-6 4 0 0,6-4-1 16,0 3 0-16,0-3 0 0,-7 0-2 16,7 0-3-16,0 0-2 0,0 0 0 0,0-3-1 15,0 3-1-15,0-4 2 0,7 0 1 16,-7 1 2-16,0-1-3 0,6-3-2 16,-6-1 0-16,6 1 4 0,-6 0-6 0,8-1-15 15,-2 1-19-15,0 3-22 0,1-3 13 16,6-1-3-16,-7 5-52 0</inkml:trace>
  <inkml:trace contextRef="#ctx0" brushRef="#br0" timeOffset="108197.097">25940 9422 59 0,'-7'0'71'0,"1"0"14"15,0 0 11-15,6 0 8 0,-7 0-13 16,0 0-17-16,7 0-17 0,0 0-12 15,-6 0-10-15,6-4-1 0,0 4-1 16,0-3 0-16,6-1 0 0,-6 0 4 0,7 1 7 16,0-5 7-16,5 1 8 0,-5 0 9 15,6 0-2-15,-6-4-5 0,5 3-9 0,-4-3-11 16,4 4-13-16,-6 0-8 0,8-5-5 16,-8 6-3-16,7 1 0 0,-7-6 6 0,2 4 7 15,4 0 4-15,2 0 3 16,-8-1 4-16,0 1 2 0,7 0-5 0,-6-4-7 15,6 3-5-15,-7-3-6 0,1 0-5 0,6 0-2 16,-7 4-2-16,1-4-4 0,-1 0-2 16,-6 0 0-16,7 0-4 0,-7 4-9 0,7-4-16 15,-7 3-16-15,0 1-17 0,0 0-7 16,0 3-19-16,0-3-32 0,0 7-43 16,0-4-41-16,0 0 6 0,0 1 22 0,0 3 7 15,0-4 15-15</inkml:trace>
  <inkml:trace contextRef="#ctx0" brushRef="#br0" timeOffset="109111.1889">25933 10561 72 0,'0'0'78'0,"0"0"11"16,7 0 17-16,-7-3 8 0,6 3 8 0,-6 0 14 15,0-4 38-15,7 4-7 0,-7 0-15 16,7-4-11-16,-7 4-2 0,6 0 18 16,-6 0 5-16,6 0-4 0,-6 0-6 0,8 0-11 15,-2 4-5-15,0 0-8 0,7-1-11 0,-6 1-20 16,-1 3 7-16,7-3-7 0,-7 3-17 15,8 1-13-15,-8-1-13 0,0 0-2 0,2 0-7 16,-8 5-6-16,6-1-10 0,-12 0-12 16,6 3 0-16,-8 5-9 0,-4-5 0 15,-2 5-3-15,2-1-3 0,-1 1-2 0,-1-1 0 16,2 0-2-16,-2-3-1 0,2-1 2 16,5-3-3-16,0 0 1 0,7 0-4 0,-6 0 5 15,12 0 1-15,-6-4 1 0,7 4 3 16,0 1 6-16,5 2 13 0,2 1 22 15,-2 0 11-15,8 3 0 0,-7-4 3 0,1 8 2 16,4 0-2-16,-4 1 1 0,-1-1 1 16,0-1 2-16,-6 1 1 0,-1 0 1 15,0-4 3-15,-6 4-8 0,-6 1-4 0,0-5-5 16,-8 4-6-16,1 0-9 0,-7 0-10 16,2-4-6-16,-2 0-4 0,-7 1-21 0,9-4-38 15,4-4-51-15,-6 0-103 0,7-1-225 16,7-6-263-16,0 0-140 0,6-8-56 15,0-3 254-15,6-4 265 0</inkml:trace>
  <inkml:trace contextRef="#ctx0" brushRef="#br0" timeOffset="109294.2006">26155 11192 277 0,'26'-4'449'0,"-6"4"95"16,-1-3-11-16,1-2-62 0,0 5-57 16,-2 0-6-16,2-3-83 0,0-1-78 0,5 4-64 15,2-4-50-15,-1 1-40 0,6-1-33 16,-5 0-21-16,-1 1-10 0,0-1-12 15,6 0-24-15,-5 1-35 0,-2-1-44 0,1 1-74 16,0-1-125-16,-6 4-183 0,-1-4-48 16,1 1-73-16,-7 3-34 0,0-4 39 15,-6-3 119-15</inkml:trace>
  <inkml:trace contextRef="#ctx0" brushRef="#br0" timeOffset="109489.7776">26735 10921 65 0,'-7'-19'300'0,"1"8"104"16,-1 4-24-16,0 3-58 0,-5 8 0 0,5 3 5 15,-6 12-20-15,0-1-19 0,0 11 30 16,0 0-36-16,-1 8-44 0,2 0-42 16,5 7-35-16,-6 3-32 0,7 1-22 0,6 3-21 15,6 0-20-15,1-3-18 0,-1-4-13 16,13 0-12-16,-5-11-2 0,-1-4-6 0,7-3-5 16,-1-11-1-16,0-4-20 0,1-4-33 15,0-3-36-15,-1-12-51 0,7 1-89 16,-6-8-173-16,-1-7-180 0,1-3 34 0,0-5-34 15,-8-6 33-15,1-5 66 0,1-6 88 16,-8-8 92-16</inkml:trace>
  <inkml:trace contextRef="#ctx0" brushRef="#br0" timeOffset="109768.8867">26943 11074 217 0,'13'-69'279'0,"-7"10"119"0,1 4-20 15,0 7-50-15,5 8-59 0,-4 7-41 0,-2 7-13 16,6 8-7-16,2 4-3 0,-1-1 39 16,-1 8-27-16,2-1-48 0,-2 5-46 0,2-1-37 15,-1 4-28-15,0 0-9 0,0 0-12 16,0 7-3-16,-6-3-9 0,5 7-7 0,-5 0 2 15,-1 0-3-15,-6 7 5 0,0-3 7 16,-6 7 5-16,-1-4 9 0,-5 4 11 16,-2 0 17-16,2-4 4 0,-2 4-8 0,1-7-15 15,1 0-18-15,4-4-10 0,2 0-5 16,0 0-8-16,6-4-2 0,0 1 0 16,0-1-4-16,0 0 3 0,6-3-4 0,0-1-12 15,2 1-35-15,-2 0-49 0,13-1-61 0,-5-3-122 16,5 4-175-16,7 0-74 0,0-4 2 15,-6 3-54-15,6 1 44 0,-1 0 64 16,-5-1 94-16</inkml:trace>
  <inkml:trace contextRef="#ctx0" brushRef="#br0" timeOffset="109911.4994">27347 11067 147 0,'0'15'274'16,"0"-4"130"-16,0 0 15 0,-6 0-16 0,6 0-25 0,0-4-17 0,0 0 8 16,0-3 15-16,0-1-67 0,6 1-83 15,-6 0-70-15,6-1-57 0,0-3-36 0,8 0-26 16,-1 0-14-16,0 0-13 0,6-3-7 15,1 3-9-15,6 0-34 0,0-4-40 0,0 4-48 16,7 0-93-16,-8 0-151 0,8 0-99 16,-7 0 0-16,0 0-74 0,-6-4-17 15,6 4 27-15,-13 0 98 0</inkml:trace>
  <inkml:trace contextRef="#ctx0" brushRef="#br0" timeOffset="110090.4604">27718 11001 71 0,'-13'-4'288'0,"6"4"85"15,-5 0-15-15,-1 8-55 0,6-1 11 16,-6 8-9-16,7 0-29 0,-8 3-39 0,8 4-33 16,-7 0 10-16,6 3-30 0,1 4-51 15,-7-2-38-15,7 2-34 0,-2 0-22 0,2 0-47 16,0 0-96-16,6-3-157 0,0 0-106 16,0-8-110-16,0 0-153 0,6-3-36 15,-6-8 170-15,6-3 204 0</inkml:trace>
  <inkml:trace contextRef="#ctx0" brushRef="#br0" timeOffset="110361.0461">27985 10924 307 0,'39'-33'459'15,"0"4"44"-15,-6 10-49 0,-14 9-69 0,8 2-47 16,-1 8-20-16,-7 4-12 0,1 0-52 16,-8 6-46-16,2 1-38 0,-2 0-30 0,-5 4-28 15,0 4-20-15,-14-1-17 0,7 4-13 16,-13 3-3-16,7 1 1 0,-14 3 5 15,7 1-4-15,-7-1-3 0,1 0-9 0,6-3-9 16,0-1-10-16,6-3-7 0,7 1-3 16,0-1-2-16,0-4-4 0,14 0-4 0,12-3-1 15,-1-4-6-15,9 0-2 0,11-8 1 16,0 1-3-16,7-4 1 0,-6 0 2 0,6 0-12 16,-6 0-20-16,-1 0-25 0,-5-4-33 15,-8 4-27-15,-7 0-27 0,-5 0-62 0,0 0-163 16,-13 0-212-16,-7 4-6 0,-7-4-122 15,-6 4-33-15,-6-1 182 0,-7-3 234 16</inkml:trace>
  <inkml:trace contextRef="#ctx0" brushRef="#br0" timeOffset="110799.2715">25692 11712 176 0,'-26'11'296'0,"7"0"62"0,6-4-28 0,0 4-3 16,7 0 51-16,6 0 16 0,12 0-37 0,15 4 24 15,5-1-49-15,20-3-62 0,13 0-44 16,13-3-35-16,13 3-29 0,27-8-18 16,19 1-21-16,6 0-21 0,0-4-28 0,14 0-19 15,-1 0-13-15,0 0-12 0,7 3-4 16,-7 1-6-16,-6 3-3 0,-7 0-5 0,-13 4-2 15,0-3-6-15,-12 3-3 0,-13 0-1 16,-2-4 4-16,-18 4 4 0,0-3-16 16,-13-1-28-16,-7 0-32 0,-13 1-46 0,-1-5-57 15,-11 1-105-15,-7 0-301 0,-14-4-253 16,-12-4-127-16,-1 0 78 0,-12 1 370 0</inkml:trace>
  <inkml:trace contextRef="#ctx0" brushRef="#br0" timeOffset="111911.3231">24879 12543 164 0,'-14'11'292'0,"1"0"97"0,1-3-11 15,-8 3-10-15,6-4 2 0,-5 0-22 16,6 0-42-16,0 1 14 0,1 0-53 0,-2-1-69 16,1-3-60-16,7 3-39 0,-7-4-23 15,6 1-16-15,1 3-14 0,6 1-6 0,0-5-5 16,0 8 1-16,0-3-3 0,6-1-1 15,7 0-6-15,-6 1-3 0,12 2-2 0,-5-2-3 16,5-1-7-16,0 0-3 0,8-3 1 16,-8 3-1-16,0-3-2 0,1 0 1 15,-7-4 0-15,7 3 1 0,-8-3 0 0,-5 0 0 16,6 0 0-16,-6-3-5 0,-1 3 3 16,-6 0-4-16,6-4 2 0,2 4-3 0,-8-4-1 15,0 4 0-15,6 0 0 0,-6 0-3 16,0 0-1-16,6-3 3 0,-6 3-4 0,0 0 3 15,6 0-2-15,-6 0 6 0,0-4-1 16,7 4 4-16,-7-4-3 0,0 4-4 0,7 0 2 16,-7-3 2-16,6-1-2 0,-6 0 0 15,7 4 0-15,-1-3 3 0,-6-1-2 0,0 0 0 16,6 1-1-16,2-1 0 16,-8 1 0-16,6-1 0 0,-6 4 0 0,6-4 0 15,-6 1 0-15,0-1-3 0,6 0 2 16,-6 1-1-16,8-1 1 0,-8 0 1 0,6 4-3 15,-6-3 2-15,6-1 0 0,-6 0 4 16,7 1-2-16,-1-1-1 0,-6 4 2 0,7-4-1 16,-7 1-1-16,7-1 0 0,-7 0 3 0,6 1 1 15,-6 3-2-15,6-7-2 0,-6 3 0 16,0 0 0-16,0-4 0 0,0 1-3 16,0 0-3-16,0-4 1 0,-6-4 1 0,6 1 0 15,-6-1-3-15,-1-3 3 0,0 3 2 16,-6 1-1-16,7-5-1 0,-8 8 2 0,2 0 0 15,-8 0-5-15,1 7 5 0,-1 1 1 16,0 6-4-16,-5 5 0 0,-1 3 3 0,-7 7 5 16,7 4 1-16,-6 4 7 0,-1 7 12 15,1 3 13-15,5 5 6 0,-5 3 6 16,12-1 8-16,0 5 6 0,7 4 2 0,7-1-3 16,0 4-1-16,12-4-3 0,0-4-6 15,14-2-5-15,-1-5-8 0,8-4-3 16,-1-6-6-16,0-4-9 0,6-4-8 0,1-8-1 15,-7 1 0-15,7-4-1 0,-7-8-13 0,6 1-48 16,-5-4-50-16,-2-4-61 0,1-3-100 16,-6-4-281-16,6 0-308 0,0-7-149 15,-7-4 69-15,7-8 386 0</inkml:trace>
  <inkml:trace contextRef="#ctx0" brushRef="#br0" timeOffset="112128.0802">25386 12474 218 0,'0'0'503'0,"0"4"149"0,7-1-50 16,-7-3-146-16,0 0-59 0,7 0-35 15,-1 0-73-15,0 0-73 0,8 0-59 16,-1-3-45-16,6-1-35 0,7 4-27 0,0-4-18 16,0 0-8-16,0 1-8 0,7-1-27 15,-1 0-29-15,1 4-36 0,-1-3-45 0,1 3-100 16,-7-4-146-16,-6 4-78 0,6-4 11 15,-13 1-40-15,-1-1-9 0,2 0 21 16,-1 1 88-16,-13-5 75 0,7 1 66 0</inkml:trace>
  <inkml:trace contextRef="#ctx0" brushRef="#br0" timeOffset="112318.3968">25836 12346 203 0,'-6'-15'270'0,"-8"4"91"16,1 0-16-16,0 3-37 0,-6 1-2 0,-1 7-16 16,1 0-11-16,-1 7-20 0,7 4 38 0,-6 5-17 15,-1 5-36-15,7 1-38 0,0 4-30 16,0 3-25-16,7 0-28 0,-2 5-18 15,8-5-19-15,0 4-24 0,8-4-14 0,-8 0-13 16,12-3-10-16,-5 0-9 0,6-4-6 16,-6 0-3-16,5-4-10 0,2-4-30 0,-8 1-42 15,7-4-52-15,0-3-91 16,-6-1-212-16,6 0-220 0,0-3-101 0,-1-4-106 0,-4 0 180 16,4 0 293-16</inkml:trace>
  <inkml:trace contextRef="#ctx0" brushRef="#br0" timeOffset="112659.3513">26122 12653 209 0,'0'0'396'0,"7"-3"121"0,-7-1-32 15,7 0-44-15,-7 1-49 0,0 3-33 16,0-4-39-16,0 1-80 0,0-1-67 0,0 0-51 15,0 1-36-15,-7-2-20 0,7 5-12 0,-7 0-7 16,-5 0-2-16,5 8 5 0,-6 3-1 16,0 4-1-16,-7 7 3 0,8 7 6 15,-8 4 10-15,0 11 3 0,1 4 4 0,5 6 4 16,2 5 1-16,-2 0-7 0,8 3-2 16,-1-3-5-16,7-5-3 0,-6-2-9 15,12-5-8-15,-6-3-7 0,7-7-5 0,-1-4-9 16,1-7-6-16,6-4-5 15,-7-4-2-15,8-4 3 0,-8 1-4 0,7-7-12 16,0-1-39-16,-6-3-43 0,-1-1-48 0,8 1-34 16,-8-4-47-16,0 0-122 0,8-4-291 15,-8 1-167-15,0-1-126 0,1-3 54 0,-1-1 369 16</inkml:trace>
  <inkml:trace contextRef="#ctx0" brushRef="#br0" timeOffset="114979.9762">26956 12408 48 0,'0'7'47'0,"0"0"3"0,-7 1-3 0,7-1-4 0,-6 0-6 15,6-3-1-15,0 3-2 0,0-3-4 16,-6 0-8-16,6-1-7 0,0 1-4 0,0 0-1 15,0 0-5-15,0-1-1 0,0-3-1 16,0 8 0-16,0-5-2 0,-7-3-1 0,7 4 2 16,0 0 3-16,0-1 5 0,0 1-3 15,0-4-1-15,0 4 0 0,0-4 2 16,0 3 3-16,0-3 3 0,0 0 4 0,0 0 4 16,7 0 8-16,-7 0 2 0,0 0 4 15,0 0 4-15,6 0 6 0,-6 0 13 0,0 0 13 16,0 0 9-16,0 0 9 0,6 0 4 0,-6 0-1 15,0 0 0-15,0 0-9 0,0 0-13 16,0 0-7-16,0 0 5 0,0 0 9 16,0 0 7-16,0-3 3 0,0 3 3 0,0 0 4 15,0 0 1-15,0-4 2 0,0 4 8 16,0-4 8-16,0 4 0 0,0-3 3 16,0 3 33-16,-6-4 30 0,6 4-5 0,0-4-29 15,-6 4-33-15,6 0-25 0,-7 0-21 16,0 0-10-16,-5 4-9 0,-2 0 0 15,8 7-8-15,-7 0 2 0,-7 7-4 0,8 0-1 16,-8 4 5-16,7 7-7 0,-7 1 1 16,0-1-8-16,8 4-8 0,-1 0-3 0,0 4-3 15,0-4-7-15,6-1-1 0,0 1-4 16,1-3-5-16,6-1-11 0,0-3-17 0,0-4-25 16,6 0-26-16,1-4-42 0,0-4-91 15,6-3-145-15,-7-3-79 0,7-1-22 0,0-3-88 16,7-4 5-16,-7-4 51 0,6-6 93 15</inkml:trace>
  <inkml:trace contextRef="#ctx0" brushRef="#br0" timeOffset="115459.1512">26956 12877 20 0,'13'-19'260'0,"-6"5"118"0,-1 3 23 15,-6 0-44-15,0 7-10 0,0 1-30 16,0 3-24-16,-6 0-25 0,6 7 35 16,-7 0-34-16,7 4-59 0,-7 0-52 0,1 0-37 15,6 4-32-15,0 3-25 0,0-4-18 16,0 5-15-16,6-4-8 0,1 3-4 0,0-7-5 15,-1 4-4-15,8-8-4 0,-2 0 1 16,1-3-1-16,7 0-2 0,-8-4 3 16,8-4 0-16,0 0-1 0,-7 1 1 0,0-8-2 15,0 3-1-15,0-3 0 0,-6-3-3 16,-1-1 0-16,0-3-1 0,-6 0 0 0,-6-1 0 16,6 1 0-16,-6 3-3 0,-1 0-6 15,0 1-15-15,1 3-16 0,-7 4-13 0,6-1-10 16,1 5-22-16,-1-5-31 0,1 8-41 15,6-3-15-15,-6 3 0 0,6 0 3 0,0-4 23 16,6 4 49-16,-6 0 30 0,6 0 23 16,1 4 14-16,-1-4 12 0,8 0 7 0,-2 3 4 15,2 1 8-15,-2 0 16 0,8-1 14 16,-7 5 14-16,7-1 10 0,-1 0 23 16,-6 4 39-16,6 0 26 0,1 0 9 15,-7 4-5-15,0-4-15 0,0 3-22 0,1 4-10 16,-2-2-7-16,-6 2-6 0,2 0-7 15,-2 0-4-15,-6 1 1 0,0-1-7 0,0 4 2 16,0-4-10-16,0 1-13 0,-6-1-11 16,-2 4-12-16,2-4-7 0,-6 0-7 0,5 1-6 15,-6-5-22-15,6 1-29 0,1 0-37 16,-1-4-22-16,0 0-17 0,1-4-55 16,6-3-173-16,-6-1-221 0,6 1-35 0,0-8-103 15,6 1 21-15,-6-8 149 0,6-4 232 16</inkml:trace>
  <inkml:trace contextRef="#ctx0" brushRef="#br0" timeOffset="115648.2362">27392 13060 162 0,'20'-22'312'16,"6"3"129"-16,-6 1-15 0,-1 0 14 0,1 7-10 16,-1 0-46-16,1 0 11 0,-1 4-75 15,8-4-79-15,-8 4-65 0,1-1-51 0,-2 0-37 16,9 2-27-16,-7-2-20 0,6 1-14 16,0-1-7-16,-1 1-8 0,-5 3-21 0,6-3-29 15,0 3-31-15,1-3-44 0,-1 3-85 16,-7 1-116-16,-6-5-115 0,6 5 9 15,-5-4-46-15,-8 3-36 0,7-7 9 0,-7 4 89 16,-6-8 80-16</inkml:trace>
  <inkml:trace contextRef="#ctx0" brushRef="#br0" timeOffset="115791.1474">27959 12675 184 0,'-13'-14'257'16,"6"3"77"-16,-5 0 3 0,-2 11-3 0,1 0 42 0,1 7 3 0,-2 8-27 16,2 7 10-16,-2 3-37 0,1 8-56 15,7 4-57-15,-7 3-43 0,6 4-41 16,1 3-29-16,6 5-31 0,-6-4-16 0,6-1-16 15,6-3-13-15,-6-7-5 0,6-1-6 16,7-6-14-16,0-4-31 0,0-8-52 0,1-4-71 16,5-3-147-16,0-7-195 0,8-4-32 15,-8-4 0-15,7-3-20 16,0-8 25-16,0-6 80 0,-6-9 81 0</inkml:trace>
  <inkml:trace contextRef="#ctx0" brushRef="#br0" timeOffset="115958.5574">28128 13056 278 0,'14'-33'332'0,"-2"8"186"15,2 3 64-15,-8 3-56 0,7 5-105 16,-7 3-33-16,-6 0-82 0,14 4-74 15,-8 2-61-15,0 2-37 0,8 0-30 0,-8 3-30 16,7-4-20-16,0 4-17 0,0 0-12 16,7 0-8-16,-1-4-4 0,1 4-5 0,6 0-22 15,0 0-38-15,7 0-52 0,-1-4-84 16,-6 4-177-16,7-3-181 0,-1 3-16 16,1-4-82-16,-7 0 2 0,-7-3 89 0,7 0 227 15</inkml:trace>
  <inkml:trace contextRef="#ctx0" brushRef="#br0" timeOffset="116125.4038">28610 12683 258 0,'-12'-4'353'0,"-2"8"92"16,-5-1-26-16,6 5 17 0,0 6-16 15,6 4-36-15,-6 1-8 0,7 3-64 0,-1 4-67 16,0-1-59-16,1 4-46 0,6 4-46 16,-6 4-30-16,-1-4-22 0,7 4-12 0,0-5-12 15,0 2-15-15,0-5-36 16,0 0-42-16,7-3-65 0,-1-1-160 15,-6-3-240-15,6-3-34 0,1-8-97 0,6 4-9 16,0-8 63-16,0-3 272 16</inkml:trace>
  <inkml:trace contextRef="#ctx0" brushRef="#br0" timeOffset="116623.7021">29060 12800 98 0,'6'-11'372'0,"1"-4"139"0,-1 8-62 16,-6-4-92-16,0 3-103 0,-6 1-79 15,-1 3-57-15,1 1-38 0,-1 3-24 16,-6-4-7-16,1 8-8 0,-8-4-8 0,0 3-9 16,1 5-8-16,-1-1-6 0,-6 4-2 15,13 4-2-15,-7 0 6 0,8-1 9 0,4 1 9 16,2-1 14-16,6 1 33 0,0 3 23 0,14-3 11 16,-2 4 11-16,2-5 2 15,5 1-9-15,7-1-15 0,-6 1-16 0,5 0-10 16,1-1-8-16,-6 1-4 0,0-4-1 0,-1 3 10 15,-5 2 4-15,-8-6-5 0,0 5-10 16,-6 0-18-16,-6-1-7 0,0 1-12 16,-8 0-2-16,-5-1-9 0,-1 1-5 15,0-1-8-15,1-3-7 0,-1 1-16 16,1-5-13-16,6 0-23 16,0-3-24-16,0 0-38 0,6-1-76 0,1-6-121 0,6-5-122 15,0 1 74-15,6-8 47 0,14-3 50 0,-7-1 58 16,13-2 63-16,-7-1 55 0,7 3 51 15,1 1 47-15,-1 3 61 0,0 0 74 0,0 8 60 16,-7 7 72-16,1 0 23 0,0 4 32 0,-8 4 3 16,1 2-48-16,1-2-54 0,-8 3-48 15,8 0-34-15,-8-4-33 0,0 0-20 0,-6 1-20 16,6-1-16-16,1 0-10 16,-7-3-10-16,7 0-10 0,-1-1-9 0,-6 1-6 0,7-1-5 15,-7-3-7-15,6 4-26 16,0-4-35-16,-6 0-28 0,8 0-50 0,4-4-151 15,-6 1-294-15,8-1-98 0,-1 1-110 16,0-8-5-16,0 0 284 0,-1-4 211 0</inkml:trace>
  <inkml:trace contextRef="#ctx0" brushRef="#br0" timeOffset="116825.1817">29503 12946 87 0,'12'-3'332'16,"-4"-4"158"-16,-2 3-26 0,0 4-34 0,0-4-36 15,1 4-35-15,0-3 17 0,-1 3-46 16,1 0-68-16,-1 0-68 0,8 0-55 15,-2-4-47-15,2 4-29 0,-2 0-24 0,8-4-10 16,-1 4-8-16,7-3-6 0,1-2-18 16,-1 5-22-16,0-3-24 0,-1 0-36 0,1-1-74 15,1 0-115-15,-1 0-165 0,-6 1-22 16,-1-5-61-16,-6 1-42 0,0-4 14 0,-7 0 79 16,1-4 148-16</inkml:trace>
  <inkml:trace contextRef="#ctx0" brushRef="#br0" timeOffset="116986.0169">29932 12774 82 0,'-6'-11'193'0,"-7"4"99"0,0-1 36 0,-1 5-27 0,2 3-13 15,-8 0 33-15,7 7 29 0,-7 8 1 0,8 0 10 16,-8 7-20-16,7 3-62 0,0 4-52 16,0 1-53-16,7 7-46 0,-1-1-30 0,0-3-25 15,7 3-23-15,0-2-14 0,7-1-11 16,0-4-9-16,12-4-4 0,-6-3-24 16,6 1-40-16,7-9-52 0,1 1-103 15,-1-8-201-15,0 1-206 0,6-8-28 0,1 0-50 16,0-11 38-16,-7 0 148 0,6-11 221 15</inkml:trace>
  <inkml:trace contextRef="#ctx0" brushRef="#br0" timeOffset="117160.7344">30324 12745 183 0,'18'-26'452'0,"-11"8"153"0,6 7 2 0,-6 4-89 16,-7 7-42-16,6 3-40 0,-6 8-83 0,7 7-64 16,0 4-44-16,-7 0-27 0,0 12-26 15,6-1-26-15,-6 10-26 0,0 9-38 0,0 6-31 16,0 4-27-16,-6 12-26 0,-1 3-45 15,0 0-72-15,-12 11-54 0,-7-4-34 16,0-3-73-16,-7-5-248 0,-6-2-340 0,-7-8-124 16,-6-11 12-16,-6-8 398 0,-8-7 244 15</inkml:trace>
  <inkml:trace contextRef="#ctx0" brushRef="#br0" timeOffset="118009.3608">28558 12082 36 0,'0'-4'43'0,"-6"4"6"15,-1-3-5-15,7-1-5 0,-6 4-8 16,6-4-9-16,-7 1-6 0,0 3-5 0,7-4-3 16,-6 0-4-16,6 4 0 0,0-3-3 15,-6-1 3-15,6 4 6 0,-7-4 5 0,7 0 12 16,0 4 10-16,-7-3 5 0,7 3 6 15,0-4 8-15,-6 4 3 0,6-4 3 0,0 4 4 16,-6-3 12-16,6 3 4 0,-7 0 2 16,7 0-3-16,-6-4-1 0,6 4 1 0,-7 0 1 15,7 0 7-15,-7 0 11 0,7 0 30 16,0-4 22-16,-6 4 7 0,6 0 1 0,0 0-2 16,-6-3 2-16,6 3 3 0,0 0 11 15,0 0 58-15,0-4-13 0,0 4-29 16,6-4-28-16,0 4-23 0,1-3-18 15,13 3-11-15,-1-4-12 0,7 4-7 0,14 0-5 16,5 4-6-16,7-4-10 0,13 3-13 16,14 1-8-16,-2 0-9 0,8-4-5 0,0 7-5 15,-1-7-7-15,1 4-7 0,-6-1-3 16,-14-3 0-16,0 4-4 0,-7-4 0 16,-6 0-1-16,-6 4 0 0,-1-4 0 0,-5 0 0 15,-8 3-2-15,-6-3 1 0,-7 0 0 16,-5 0 1-16,-1 0-21 0,-7 4-37 0,0-4-57 15,1 0-84-15,0 0-224 0,-7 4-421 16,-7-4-220-16,7 4 112 0,-13-4 383 0,0 3 214 16</inkml:trace>
  <inkml:trace contextRef="#ctx0" brushRef="#br0" timeOffset="122263.1441">4585 15174 98 0,'6'-4'74'15,"0"-3"13"-15,8-1 28 0,-8 1 19 0,0-4 23 0,8-4 31 16,-8 1-5-16,7-1-10 0,-7 1-5 15,2-1 7-15,-8-4 10 0,6 1 0 0,-6 3-21 16,0-3-29-16,0 4-35 0,0-1-28 16,0 0-28-16,-6 4-16 0,6 0-12 15,-8 4-7-15,2-1-3 0,0 5-2 16,-1 3-3-16,1 3-1 0,-8 5-2 0,8 3 2 16,-6 7 0-16,-8 4-2 0,6 8 0 15,1 2 1-15,1 9 1 0,-8 3-3 0,14 3 0 16,-8 5 0-16,14-1 0 15,-6 0 1-15,12-3 1 0,-6-8 8 0,7-3 3 16,6-8 7-16,0-3 5 0,0-8 9 0,0-7-2 16,0 0-5-16,0-7-2 0,7-8-5 0,-1 1-3 15,1-8-3-15,0-4-2 0,-2-7-3 16,2 0-7-16,7-8-39 0,-9-2-52 16,9-9-44-16,-7-3-20 0,-2-3-6 0,-4-8-13 15,-1-4-8-15,0-3 32 0,-13-4 55 0,0-4 40 16,0-7 34-16,-6 4 32 0,-1 11 29 15,0 7 30-15,1 11 33 0,0 8-1 16,-2 6-27-16,2 8-26 0,0 7-16 0,6 4-13 16,-6 8-7-16,6 3-2 0,-7 7-2 15,7 4-2-15,0 11 1 0,0 7 4 0,7 15 1 16,-7 4 0-16,12 14 2 0,-6 8 4 16,14 6 1-16,0 5 3 0,7 11 0 15,5-1 1-15,1-6-2 0,5-9-4 0,1-9-4 16,-6-9 1-16,6-6-4 0,-6-12-1 15,-1-7-1-15,-5-8-1 0,-2-7-9 0,1-6-52 16,-6-8-94-16,-7-4-161 0,0-11-154 16,0-4-61-16,-7-4 131 0</inkml:trace>
  <inkml:trace contextRef="#ctx0" brushRef="#br0" timeOffset="122606.0984">5067 14247 101 0,'6'-4'220'0,"1"1"32"0,5-1-30 16,-5-3-50-16,6 3-47 0,0 0-36 0,0 1-29 15,6-1-20-15,1 0-13 0,0 4-3 16,-1 0-4-16,1 0-1 0,6 8 0 16,-13-1-2-16,6 0-1 0,-6 8-1 0,1 0-1 15,-8 3 0-15,0 4 6 0,1 3 11 16,-14 1 21-16,7 4 28 0,-12-1 28 0,5 0 38 15,-6 0 46-15,0 1 42 0,6-8 26 16,-6 0 62-16,7-4-23 0,-8-3-71 0,8-5-75 16,6 1-54-16,-6-3-39 0,6 0-27 15,-7-5-6-15,7 0-10 0,7 1-4 16,-1-4-8-16,0 4-36 0,2-8-72 16,4 4-131-16,1-4-164 0,13 1-21 0,-6 0-39 15,6-5-74-15,0 0-30 0,7 1 33 16,-7 3 198-16</inkml:trace>
  <inkml:trace contextRef="#ctx0" brushRef="#br0" timeOffset="123086.8184">5672 14493 145 0,'6'3'225'0,"-6"1"24"0,8 0-16 0,-8-1-44 16,6 4-46-16,-6 4-39 0,6 4-29 15,0 3-19-15,8 4-13 0,-8 4-9 0,7 0-6 16,1-1-1-16,-2 1-1 0,8-1-5 15,-1-3-1-15,7-3 1 0,0-1-4 16,1-7-3-16,-1-3-5 0,6-5-3 0,-5-6 0 16,-1-1-3-16,-7-7-9 0,7-4-26 15,-6-7-31-15,-8-4-25 0,2 1-32 16,-1-4-11-16,-7-5 33 0,-6 1 51 0,0 4 45 16,-6 0 10-16,-1 7 2 0,1 8 8 15,-1 3 10-15,-6 6 8 16,7 10 5-16,-2 6 11 0,2 7 7 0,0 7 4 0,6 12 9 15,6 10 3-15,0 1-1 0,2 3 3 0,11 1 7 16,-6 3 7-16,6 0 3 0,1-8 0 16,0 5-2-16,-1-12-6 15,1 0-6-15,-8-7 5 0,2 0 10 0,-1-7 10 16,-7-4 40-16,-6-1 81 0,0-5-6 16,0 2-51-16,-6-4-51 0,-7-3-33 0,-7 4-28 0,0-4-16 15,-5 0-3-15,-1-4-8 16,-7-3-1-16,1-4-8 0,-1-4-9 15,1 1-8-15,-2-8-3 0,9-4-3 16,-1 4-1-16,12-7-1 0,2 3 0 0,12-3 0 16,6-1 0-16,8-3 3 0,4 4 0 0,9-4 1 0,-1 0 0 15,6 4 0-15,7-4 0 0,1 0 0 16,-1 3-21-16,0 1-64 0,-1 4-100 16,-5-5-149-16,7 8-69 0,-15 0-42 0,8 0-118 0,-14 4-60 15,1 3 45-15,-7 1 242 0</inkml:trace>
  <inkml:trace contextRef="#ctx0" brushRef="#br0" timeOffset="123433.4952">4409 16064 148 0,'-27'33'359'0,"15"-7"107"0,-8-4-90 0,13-8-80 0,1-3-90 15,6 0-70-15,13-4-50 0,0-3-30 16,14 0-18-16,-2-4-2 0,15 0 11 0,5-4 9 16,1 0 10-16,13-3 10 0,12 3 12 15,14-7 4-15,6 4 7 0,19-4 51 0,8-3 38 16,-7 3-8-16,5-8-35 0,-5 5-40 15,0-8-30-15,6-1-26 0,-6-2-17 16,-7 3-10-16,-7 0-7 0,-12 0-5 0,-13 4-15 16,-7 3-55-16,-13 0-88 15,-12 8-83-15,-15 0-86 16,-5 7-3-16,-14 0-72 0,1 7-108 0,-14 4-52 0,-5 4 14 16,-8 0 182-16</inkml:trace>
  <inkml:trace contextRef="#ctx0" brushRef="#br0" timeOffset="123955.74">4832 16658 87 0,'0'3'298'0,"0"-3"85"0,0 4-33 15,0 0-72-15,-6-1-9 0,-2 1 1 16,2 0-7-16,-6 3-25 0,5-4-41 16,-13 5-23-16,8-1-25 0,-8 4-38 0,0 0-34 15,-6 4-24-15,7 3-17 0,-7 8-11 16,-1 3-5-16,1 8-6 0,0 3 1 0,7 8-2 16,-7-1-1-16,13 4 3 0,0-6-2 15,0-2-3-15,6-2-1 0,7-9 2 16,7-2-2-16,-7-4 5 0,13-4 3 0,-7-8 2 15,8 1 1-15,-2-8 0 0,8-7-5 0,-1 0-5 16,1-7 1-16,0-8-15 0,6-3-67 16,-7-8-88-16,7-6-94 0,0-9-40 0,1-3-29 15,-9-7-40-15,-4-1-36 0,-1-2-6 16,-7-1 8-16,1-4 110 0,-14 4 175 16,1 4 154-16,-7 3 99 0,7 8 56 15,-8 3-8-15,8 11-26 0,0 4-41 16,-1 8-39-16,0 3-30 0,1 4-17 0,6 3-2 15,0 8 22-15,-7 7 21 0,7-1 8 0,7 9 0 16,-7 3-7-16,6 7-8 0,-6 4-10 16,7 7-13-16,0 4-12 0,-1 4-12 0,6 7-8 15,2 0-2-15,-1-7-2 0,7-5-1 16,-2-2 0-16,2-12-17 0,0-7-44 16,-1-7-57-16,7-4-68 0,-6-11-68 0,-1-4-61 15,-5-7-88-15,-2-3 39 0,2-8 54 16</inkml:trace>
  <inkml:trace contextRef="#ctx0" brushRef="#br0" timeOffset="124148.0754">5008 16559 176 0,'19'-4'138'0,"1"4"54"15,6 11-2-15,-7 7 6 0,14 8-25 16,-7 3-27-16,6 4-27 0,1 4-16 16,-1 3-1-16,8 8-1 0,-7 3-16 0,-1 7-20 15,7 1-19-15,-6-4-14 0,5-3-10 16,-11-5-7-16,5-7-9 0,1-7-45 0,-7-7-60 15,0-4-67-15,0-7-92 0,-6-8-128 16,-1-7 22-16,-5-4 72 0</inkml:trace>
  <inkml:trace contextRef="#ctx0" brushRef="#br0" timeOffset="124291.4139">5496 16580 133 0,'-13'15'293'0,"7"7"59"0,-8 0-53 16,2 4-81-16,5 7-56 0,-6 3-16 0,7 9-14 15,-7 6-1-15,-1 3 9 0,-5 9-4 16,6-1-24-16,-6 1-34 0,-1-1-25 16,7-8-33-16,0-9-83 0,0-5-83 0,13-11-67 15,-7-3-97-15,14-12-137 0,-7-6-63 16,6-12 123-16</inkml:trace>
  <inkml:trace contextRef="#ctx0" brushRef="#br0" timeOffset="124598.0745">5542 16357 131 0,'20'-3'266'0,"5"3"43"0,-5-4-38 0,6 4-69 15,-6-4-52-15,-1 4-44 0,-5 0-33 16,4 0-13-16,2 4-5 0,-7 0-3 16,1-1-6-16,-2 5-6 0,-6-1-6 15,2 7-5-15,-2 1 6 0,-6 3 21 0,0 4 30 16,-6 0 38-16,6 4 47 0,-8 0 38 0,-4-1 33 15,6 4 54-15,-2-7-40 0,2 0-72 16,0-3-61-16,-1-4-47 0,1-4-25 0,6 0-10 16,0 0-11-16,0-4-6 0,6 0-8 15,1 0-6-15,-1-3 1 0,0 0 1 16,8-4-3-16,-2 3-6 0,8 1 6 0,0-4 0 16,6 0-1-16,7-4-26 0,0 4-74 15,5-3-168-15,1-5-278 0,7 1-113 0,-1 0-203 16,1-4 120-16,0-4 309 0</inkml:trace>
  <inkml:trace contextRef="#ctx0" brushRef="#br0" timeOffset="124759.5889">6949 15903 480 0,'13'0'609'16,"-1"0"89"-16,2 0-142 0,-2-4-121 15,2 4-93-15,-1-4-150 0,7 4-216 0,-2-3-304 16,2 3-120-16,0-4-151 0,6 4-89 0,-7 0 57 16,1 0 278-16</inkml:trace>
  <inkml:trace contextRef="#ctx0" brushRef="#br0" timeOffset="124926.2633">7164 16177 628 0,'-14'37'652'0,"8"-4"85"16,0-11-138-16,6-4-74 0,0-3-145 15,0-8-126-15,12 1-86 0,2-8-61 0,-1-4-47 16,6-3-70-16,8-1-87 0,-8-3-186 16,7 0-333-16,6 4-88 0,-5-4-178 0,5 0 140 15,1 0 308-15</inkml:trace>
  <inkml:trace contextRef="#ctx0" brushRef="#br0" timeOffset="128359.3406">8734 14767 181 0,'6'4'171'0,"0"-4"36"0,-6-4-8 16,7 4-17-16,-7 0-25 0,6-3-21 16,-6 3-20-16,7-4-10 0,-7 0 14 0,6 0 13 15,-6 1 4-15,0 3-6 0,7-4-15 16,-7 0-13-16,6 1-11 0,-6-1-6 0,0 4 5 15,0-4 9-15,6 1 8 0,-6-1 35 16,0 0 41-16,8 4-8 0,-8-3-32 0,0-5-35 16,0 8-27-16,0-3-20 0,0-1-18 15,0 1-10-15,6-5-7 0,-6 5-5 0,0-1 0 16,0 0-5-16,0 1-3 0,-6-1-2 16,6-3-2-16,0 3-1 0,0 0-1 0,0-3-3 15,-8 3 2-15,2-7 3 0,0 4 2 16,-1-1-2-16,7 2-5 0,-13 1-8 15,7-2-3-15,-1 3-2 0,1 1-3 0,0 3 2 16,-8 3 1-16,8 5 6 0,-7 6 1 16,6 12-2-16,-6 4-1 0,0 6 0 0,6 8 0 15,1 0 0-15,6 4-3 0,0-1 5 16,6-3 6-16,1-3 6 0,0-1 1 0,5-7 7 16,2-4 1-16,-1-7 3 0,-1-4-2 15,2-3-5-15,5-8-2 0,-6-3-1 16,6-8-2-16,1-3-1 0,0 0-6 15,-1-8-18-15,-5-3-14 0,5-4-13 0,-6-4-23 16,0-7-42-16,-7-7-32 0,1-11-20 0,0-12-9 16,-7-6-5-16,0-8 5 15,-7-7 58-15,0-8 37 0,1-3 36 0,-7 7 37 16,7 7 17-16,-1 8 4 0,7 14-6 0,0 12-10 16,-7 18-7-16,7 7-3 0,0 7 5 15,0 7 20-15,7 8 25 0,-7 4 55 16,0 7 40-16,0 3 13 0,0 9 0 0,0 2-20 15,-7 1-25-15,7 7-24 0,0 3-18 0,7 9-15 16,-7-2-10-16,0 9-11 16,7 3-12-16,-1 3-4 0,0 1-6 0,1 0 2 15,6-1-1-15,0-6-1 0,1-5-3 0,-2-6-3 16,1-1-9-16,0-11-15 0,0 0-14 0,-7-7-21 16,8 1-21-16,-8-9 4 15,-6-3 14-15,6 0-24 0,-6-4-69 0,8-3-74 16,-8 3-54-16,0-7-56 0,0 0-104 15,-8 0-120-15,8-3-79 0,0-1 204 0</inkml:trace>
  <inkml:trace contextRef="#ctx0" brushRef="#br0" timeOffset="129266.7707">9632 14386 84 0,'13'-11'77'0,"0"0"31"0,0 0 58 16,-7 0 22-16,8-4 32 0,-8 4 12 15,1-3 11-15,-1-1 38 0,1 1 41 0,-1-1 0 16,1 0-22-16,-7-3-4 0,6 0-27 16,0-5-59-16,-6 2-46 0,0-1-46 0,0-4-33 15,0 4-22-15,0 0-18 0,0 3-17 16,-6 1-14-16,6 0-9 0,0 7-5 0,0 0-3 15,-6 0-1-15,6 7-3 0,0 1 5 16,-7 10 9-16,7 4 9 0,-6 7 3 16,-1 16 3-16,1 6 2 0,-1 15 0 0,1 14 2 15,-8 12 6-15,8 14 11 16,0 15 9-16,-1 0-2 0,0-8-5 0,7-6-6 16,0-12-10-16,0-7-6 0,7-8-7 0,0-10-3 15,-1-8-3-15,7-3-4 0,0-8-1 16,0-7 4-16,0-7-3 0,6-8-15 15,-5 0-31-15,-1-7-40 0,6-3-59 0,-6-4-139 16,7-4-271-16,0-4-152 0,5-4-162 0,-5-6 38 16,6-8 350-16</inkml:trace>
  <inkml:trace contextRef="#ctx0" brushRef="#br0" timeOffset="129725.1184">10583 14236 394 0,'13'-18'507'0,"-13"-5"82"0,6-2-72 0,-12-1-114 16,6-3-74-16,-7 0-35 0,7 0-79 15,-6-1-69-15,-1 1-49 0,1 7-36 16,-7-4-21-16,7 8-22 0,-8 3-9 16,1 4-4-16,0 4 0 0,0 4 1 0,0 6 2 15,-6 8 0-15,5 4 3 0,-5 7 3 16,-1 3 1-16,8 1-2 0,-2 7-1 0,2-4 0 15,-2 4-2-15,14 0-4 0,-6-4-1 16,6-3 1-16,6 0-1 0,1-4 2 0,0-4-2 16,5-3 2-16,2-4 1 0,-2-1-3 15,8-6-3-15,-1-4-2 0,1-4-16 0,0-3-21 16,6-7-28-16,-7-1-61 0,7-7-65 16,-6-8-60-16,5-2-25 0,-5-12 11 0,-6-7-14 15,-1-5 34-15,-1-6 73 0,-12-4 97 16,7-3 145-16,-7 6 126 0,0 8 37 0,-7 12-15 15,7 2-46-15,0 12-29 16,-6 7-37-16,6 7-22 0,0 8 18 16,0 3 31-16,0 8 2 0,0 7-13 0,0 3-25 0,6 5-20 15,-6 6-13-15,7 9-19 0,-7 2-12 16,7 8-8-16,-1 8-9 0,0-1-5 0,1 0-5 16,0 0 1-1,-1-3-1-15,7-1-23 0,0-6-53 0,0-8-126 0,1-4-228 16,5-7-132-16,0-7-159 0,0-8-69 0,1-4 193 15,0-6 260-15</inkml:trace>
  <inkml:trace contextRef="#ctx0" brushRef="#br0" timeOffset="130184.8556">11084 13547 188 0,'-6'0'308'0,"6"7"62"16,0 1-64-16,-7 6-76 0,14 1-31 15,-7 3-34-15,6 1-30 0,1-1-19 16,6 4-1-16,0-4-9 0,-7 1-10 15,8-1-18-15,-2-3-13 0,8-1-14 0,-7-2-7 16,1-5-11-16,4 0-9 0,2-3-6 16,-1-8-7-16,-5 1-2 0,5-5-24 0,-6-3-53 15,7-4-81-15,-7-3-45 0,-1-4 28 16,2-4 46-16,-1 1 40 0,0-4 31 16,0 6 19-16,-7 1 13 0,0 4 17 0,2 4 35 15,-2 3 69-15,0 7 60 0,1 4 24 16,0 7 1-16,-1 8-3 0,1 3 44 0,5 8 7 15,-5 3-38-15,0 12-45 0,5 2-30 16,-5 5-27-16,6 3-19 0,-6 4-15 0,-7-3-13 16,6-1-11-16,-6-4-8 0,-6-2-7 15,-1-5-8-15,1-4-2 0,-8-3-2 16,2-4-8-16,-8-3-13 0,7-4-7 0,-7-7-1 16,0 0 4-16,8-8 5 0,-8-7 1 15,7-4 1-15,7-3 2 0,0-11-3 0,6-8 3 16,0-4 2-16,6-10 2 0,7-4 2 15,0-3 1-15,6 3-2 0,1 0 3 16,6 7-3-16,0 4-1 0,0 4 2 0,0 3-1 16,0 12-1-16,-6-1 0 0,6 4 0 0,-7 7 0 15,1 4-29-15,0 0-57 16,-7 4-154-16,-7 3-291 0,0 4-116 0,1 0-191 0,-7 0 53 16,-7 7 337-16</inkml:trace>
  <inkml:trace contextRef="#ctx0" brushRef="#br0" timeOffset="130435.0809">10459 14485 420 0,'0'19'534'0,"13"-5"74"16,0-3-52-16,7-4-105 0,12-7 20 15,7 0-74-15,13-7-87 0,13-4-70 0,20-3-53 16,19-5-37-16,13 1-31 0,-5-1-31 15,5 1-24-15,-13 3-19 0,0 4-11 0,-7 4-9 16,-6 3-4-16,-12 1-6 0,0 3-26 16,-14 3-41-16,-7 1-50 0,-13 3-73 0,-6 1-147 15,-13 3-392-15,-12 0-213 0,-8 0-158 16,-12 0 379-16,-8 3 300 0</inkml:trace>
  <inkml:trace contextRef="#ctx0" brushRef="#br0" timeOffset="130752.4638">11026 14983 257 0,'-7'0'497'16,"1"0"110"-16,-1 0-39 0,0-7-121 16,1 3-93-16,-6-3-46 0,4-4-86 0,2 4-68 15,-7-4-41-15,6 3-33 0,1 1-27 16,-7-1-16-16,7 2-12 0,-8 6-11 0,2-5-4 15,-2 10-4-15,-5 1 1 0,-1 6 1 16,8-1 0-16,-8 7 5 0,0 0-1 16,7 1-2-16,-7 2-4 0,8 1-4 0,-2-3 1 15,8 3-2-15,0-4 5 0,-1-3 2 16,7 3-1-16,0-7-1 0,7 0-4 0,-1-4-8 16,0 1-20-16,8-5-32 0,-2-3-53 15,2 0-91-15,5-7-137 0,1 0-46 0,0-8-60 16,-1-3-115-16,-6-4-37 0,6-7 83 15,-12-5 149-15</inkml:trace>
  <inkml:trace contextRef="#ctx0" brushRef="#br0" timeOffset="130857.2919">10889 14775 257 0,'-7'-26'182'0,"7"4"17"0,-6 11-3 0,6 0-11 15,-7 11-4-15,7 0-1 0,0 7-6 16,0 4-14-16,0 0-29 0,7 7-31 0,-7 1-33 16,6 3-21-16,-6 0-15 0,7 3-10 15,0 5-5-15,5-5-14 0,-5 5-53 16,6-1-73-16,0-3-67 0,0-4-59 0,6-4-88 15,-5 0-73-15,5-7 9 0</inkml:trace>
  <inkml:trace contextRef="#ctx0" brushRef="#br0" timeOffset="131057.7556">11176 14716 106 0,'6'-22'343'0,"0"7"115"0,-6 4-46 0,14 4-29 15,-8 3-27-15,14 8-25 0,-7 7-50 16,7 4 5-16,5 3-52 0,-5 4-52 15,6 3-46-15,0 1-41 0,-7 4-31 0,7-1-21 16,0 4-5-16,1-1-12 0,-1-2-17 16,0 3-54-16,-1-4-93 0,1-3-161 0,-6-1-131 15,0-6-16-15,-1-4-95 0,-5-4-26 16,5-4 35-16,-12-3 119 0</inkml:trace>
  <inkml:trace contextRef="#ctx0" brushRef="#br0" timeOffset="131188.3767">11644 14899 130 0,'-20'-29'365'0,"1"3"118"15,0 4-82-15,0 8-85 0,-8 3-86 16,8 11-66-16,-8 7-44 0,8 4-33 0,0 11-15 16,-1 3-5-16,1 4-7 0,-1 8-14 15,-6 0-14-15,7 0-8 0,-1 3-10 16,7 0-31-16,0 0-89 0,0 1-137 0,6-9-183 16,7 2-151-16,0-9-39 0,0-6 230 15</inkml:trace>
  <inkml:trace contextRef="#ctx0" brushRef="#br0" timeOffset="131438.4386">11905 13939 200 0,'26'0'382'0,"0"11"99"0,-6 4-50 0,6 7-6 15,-7 7-14-15,7 12-51 0,0 2-10 16,-6 1-76-16,-1 4-60 0,1 3-54 0,-7 8-46 15,-6 14-36-15,-7 15-28 16,-7 0-14-16,0 7-8 0,-5-3-6 0,-8-1-20 0,-7-7-49 16,1-6-79-16,1-1-185 0,-7-4-282 15,-8-3-140-15,1-8-165 0,-6-3 216 0,-1-12 295 16</inkml:trace>
  <inkml:trace contextRef="#ctx0" brushRef="#br0" timeOffset="131891.0055">8805 15991 15 0,'-20'18'298'0,"1"-3"119"0,6-5-39 16,6-2-103-16,1 0-66 0,6-2-38 0,6 6-11 15,1-5 19-15,12 4 27 0,8-4 46 16,5 4 57-16,13 4 10 0,14-4-37 0,12 0-34 16,20-4-26-16,14 0-31 0,25 1-33 15,7-12-32-15,13 0-22 0,0-6-24 0,6-1-21 16,0-4-16-16,-6-7-15 0,0 4-13 16,0-5-2-16,-7 1-4 0,-6 1-3 15,-1 2-4-15,-19 1-1 0,-12 3-17 16,-7 5-13-16,-27 2-13 0,-6 1-12 15,-19 3-15-15,-7 4 1 0,-13 0-16 0,-13 4-45 0,-13 0-119 16,0 3-302-16,-13 4-226 0,-7 0-161 16,-6 0 81-16,-13 3 327 0</inkml:trace>
  <inkml:trace contextRef="#ctx0" brushRef="#br0" timeOffset="132487.1426">9912 16965 9 0,'-6'8'256'16,"-1"-8"164"-16,-6 0 80 0,7 0 41 0,-8-4-48 16,8 0-96-16,-7-3-3 0,0 3-89 15,0-3-94-15,7 3-74 0,-8 4-51 16,1 0-32-16,0 4-17 0,0 3-5 0,-7 8-6 16,8 3-1-16,-1 8-1 0,0 3 0 15,0 4-3-15,-1 0-1 0,8 0-7 0,0 0-7 16,-1-3 2-16,7-5-3 0,-7 1 0 15,14-4 1-15,-7-4 2 0,7-4 3 0,-1-3-7 16,0-3-30-16,8-5-39 0,-1-3-47 16,0-7-56-16,6-4-94 0,-5-4-110 0,5-6 9 15,0-9-8-15,-6-10-23 0,1-4 1 16,-2-7 38-16,-12-4 83 0,0-8 143 0,-6 5 152 16,-8-1 145-16,8 12 91 0,-7 3 51 15,0 11-18-15,7 7-73 0,-7 4-63 16,13 11-24-16,-6 4 18 0,6 10 13 15,0 1 42-15,0 11 9 0,6 7-24 0,0 3-34 16,7 12-29-16,0 7-21 0,0 3-20 0,1 5-20 16,5 3-23-16,-6 3-9 0,6-3-10 15,1 0-8-15,0-7-3 0,-1 0-8 0,-6-8-33 16,6-4-35-16,-5-6-35 0,-2-4-36 16,2-8-30-16,-1-4-65 0,-7-6-96 15,8-5-21-15,-8 1-102 0,6-8-98 0,-4-3 36 16,-2-8 178-16,0-3 125 0,1-7 76 15,-7-16 55-15,6-6 34 0,-6-15-6 16,-6-12-64-16</inkml:trace>
  <inkml:trace contextRef="#ctx0" brushRef="#br0" timeOffset="132696.9585">10075 16826 300 0,'6'-58'488'0,"1"10"72"0,0 11-66 15,-1 12-126-15,6 10-88 0,2 4-36 16,5 15 13-16,7 3-35 0,7 8-39 0,-1 7-26 16,1 7-14-16,0 4-18 0,6 7-23 15,0 8-20-15,0 6-24 0,0 9-18 16,7-1-14-16,-8-3-9 0,2-1 0 0,-7-3-4 15,-1-7-5-15,1 0-44 0,-7-8-64 16,-1 0-82-16,1-7-103 0,-6-7-119 0,-7-8-48 16,0-3-105-16,-6-8-112 0,-1-7 139 15,0-4 202-15,-6-3 124 0,0-11 87 16,-6-4 51-16,0-15 28 0,-1-14 15 0,-6-11 8 16,0-23 3-16,-7-21-29 0</inkml:trace>
  <inkml:trace contextRef="#ctx0" brushRef="#br0" timeOffset="132835.9323">10628 16507 507 0,'-20'-7'603'15,"8"14"88"-15,-8 8-142 0,1 7-116 0,-1 11-89 16,14 7-109-16,-7 1-77 0,6 6-55 16,1 1-39-16,-1 3-21 0,-6 8-18 0,0 3-9 15,0 0-2-15,-6 8-10 0,-1-1-2 16,1-10-32-16,5-8-76 0,8-10-134 0,-7-9-234 16,13-6-169-16,0-7-193 0,0-5 117 15,0-3 277-15</inkml:trace>
  <inkml:trace contextRef="#ctx0" brushRef="#br0" timeOffset="133133.5113">12074 16038 672 0,'0'15'762'16,"6"0"63"-16,-6-4-51 0,0 0-175 0,0 0-187 15,14 0-154-15,-1 0-177 0,7 0-187 16,-1-4-154-16,13-3-170 0,2 3-206 0,-2-4-154 15,1 1-113-15,-8-4 233 0,1 4 282 16</inkml:trace>
  <inkml:trace contextRef="#ctx0" brushRef="#br0" timeOffset="133276.1168">12127 16486 618 0,'-27'29'791'0,"1"-4"90"15,6-6-6-15,1-5-207 0,6-3-208 0,13-4-157 16,0-3-94-16,13-4-73 0,6 0-74 15,1-4-78-15,13-3-96 0,6-4-85 16,0 4-125-16,0 0-214 0,14-4-251 0,-8 3-125 16,7 1-10-16,-1 0 272 0</inkml:trace>
  <inkml:trace contextRef="#ctx0" brushRef="#br0" timeOffset="134318.505">13976 15045 227 0,'0'0'214'0,"6"0"52"16,-6-3 22-16,7 3 16 0,-7-4 24 16,0 4-23-16,6-4-53 0,-12-3-47 15,6 3-35-15,-7-3-18 0,7 0 26 0,-6 0-14 16,-7-1-40-16,0 1-34 0,0 0-34 16,0-1-22-16,-7 1-14 0,1 3-6 0,-7 4-3 15,0 4-5-15,-1 3-4 0,-5 4-2 16,-1 8 3-16,1 6-2 0,-1 5 0 15,7 6 7-15,0 1 11 0,7 3 3 0,-1 1 1 16,8 2 6-16,4 1 0 0,8-4-4 16,0-3 3-16,8-4-1 0,-2-7-2 15,6-4-1-15,8-4-2 0,0-7-1 0,-1-7-6 16,7-4-10-16,1-7-28 0,-1-8-37 16,6-4-56-16,-6-6-70 0,1-4-52 0,5-4-12 15,-7-8 28-15,-5-3 13 0,0-7 25 16,-1-8 18-16,-5-10 27 0,-2-12 24 0,-5-10 31 15,0-5 31-15,-7-3 45 0,-7 4 79 16,0 7 69-16,1 4 34 0,-7 11 17 0,6 14 25 16,1 8-26-16,-7 14-24 0,6 12-38 15,7 10-38-15,-6 12-10 0,6 6 27 0,-7 12 23 16,7-1 6-16,7 12-6 0,-7 3-8 16,6 8-21-16,1 7-19 0,-1 7-18 0,1 12-18 15,6 6-15-15,-6 4-7 0,5 11-8 16,2 1-5-16,-2-1-3 0,8 0 3 15,-13-11-1-15,5-3-13 0,2-4-22 0,-8 0-33 16,7-7-48-16,-6-4-97 0,6-11-166 16,-7-8-139-16,0-10-69 0,2-4-135 0,-8-7 88 15,6-8 220-15,0-3 171 0,-6-8 103 16,7-3 54-16,-1-8 28 0,1-7 16 0,6-11 12 16,-7-4 7-16,8-6 4 0</inkml:trace>
  <inkml:trace contextRef="#ctx0" brushRef="#br0" timeOffset="134564.2115">14569 14324 346 0,'0'-4'549'15,"0"0"104"-15,0 1-94 0,-7-1-158 16,7 0-87-16,-6 4-66 0,6 4-69 0,-7 3-44 16,0 4-26-16,-5 12-9 0,-2 10-3 15,-5 14 0-15,-1 23-4 0,0 10-14 16,2 12-15-16,-2 14-16 0,7 0-16 0,-1 1-8 15,14-5-6-15,0 0-6 0,8-6-3 16,4-4-1-16,1-12 1 0,7-10-4 16,0-4-3-16,6-11-28 0,-1-8-44 0,1-3-58 15,1-11-114-15,5-3-193 0,-6-8-134 16,1-8-167-16,-1-7-25 0,-1-7 219 16,1-3 222-16,0-8 139 0,-6-4 75 0</inkml:trace>
  <inkml:trace contextRef="#ctx0" brushRef="#br0" timeOffset="135001.3141">15155 14665 236 0,'0'-37'471'0,"0"4"117"0,0 4-31 16,-7-1-112-16,1 8-108 0,-1 1 5 0,1 2-54 16,-1 1-67-16,1 7-60 0,-8 0-46 15,8 3-39-15,-7 5-21 0,0 3-18 0,-6 3-9 16,5 8-5-16,-5 8-11 0,-7 7-2 15,6 6-4-15,1 5-4 0,-1 3 1 16,1 4 1-16,6-7 3 0,7 3 3 0,-2-7-2 16,8 0 1-16,0-7 2 0,8-1-2 15,-2-6 2-15,7-8 0 0,0 0-4 0,0-8-24 16,7-6-33-16,-1-1-45 0,7-7-46 16,-6-7-53-16,6-4-94 0,6-11-84 15,-5-4 61-15,-2-10 39 0,-5-12 32 0,0-3 47 16,-8-4 59-16,2-11 44 0,-8-4 32 15,0 1 35 1,-6 2 61-16,-6 9 71 0,6 7 62 0,-6 18 33 16,6 7-23-16,-7 12-37 0,7 10-19 0,-7 8-4 15,7 3 29-15,-6 11 9 0,6 8-2 0,-6 3-17 0,6 0-16 16,-8 8-24 0,8 0-22-16,-6 3-14 0,6-3-18 0,0 7-18 0,0-4-3 0,6 4-3 15,-6 0-4-15,8 0-4 0,-2 0-1 16,0-8-6-16,8 1-21 0,-8-4-33 15,7-3-54-15,0-5-109 0,0-3-210 0,7-4-95 16,-1-3-209-16,1-4-54 0,0-7 208 16</inkml:trace>
  <inkml:trace contextRef="#ctx0" brushRef="#br0" timeOffset="135467.272">15565 13928 153 0,'0'-11'463'0,"0"8"151"15,0-5-51-15,0 4-153 0,0 4-133 16,7 0-87-16,-7 4-24 0,6 0-20 15,1 0-22-15,-1 3-14 0,0-3-20 16,2 3-14-16,-2-3-22 0,6 3-17 0,-4-3-12 16,4-1-3-16,1 1-9 0,7 0-7 15,-8-4-17-15,8 0-21 0,0-4-30 0,-1-3-47 16,1-1-60-16,0-6-71 0,-7 3 22 16,6-12 5-16,-6 1 36 0,1-3 49 0,-2 3 44 15,1-4 39-15,-6 1 28 0,-1 6 15 16,-6 1 15-16,7 7 36 0,-7 4 53 0,6 3 37 15,-6 8 24-15,0 7 7 0,6 7 48 16,2 12-1-16,-8 6-36 0,12 8-35 16,-5 7-25-16,-1 1-17 0,7 6-13 0,0-3-8 15,1 4-7-15,-8 0-11 0,0-5-8 0,-6-3-12 16,0-3-6-16,0-4-7 0,-6-4-5 16,0 1-2-16,-8-8-6 0,-5 0-5 15,-1-4-4-15,-6-4-4 0,7-3-10 0,-7-7-2 16,6-7-1-16,-6-5-1 15,7-6 5-15,-1-9 0 0,7-10-1 0,0-3 3 16,7-15-3-16,6 0 1 0,6-8-1 0,0 0 3 16,14 1 0-16,0 2-2 0,-1 5 5 15,1 4-4-15,6 7 1 0,0 6 1 0,-1 5 0 16,2 7-5-16,-1 4-21 0,0-1-26 16,-6 8-47-16,5 4-108 0,-11 0-203 0,-2 3-164 15,-5 0-114-15,-7 4-119 16,0 0 115-16,-7 4 305 0</inkml:trace>
  <inkml:trace contextRef="#ctx0" brushRef="#br0" timeOffset="135733.6371">14881 14921 487 0,'0'26'601'16,"0"-8"87"-16,14-7-132 0,5-4-74 0,13-3-44 15,14-8-89-15,19 1-81 0,20-12-64 16,13-3-43-16,19-1-32 0,-1-2-30 0,-4-2-26 16,-9 9-17-16,2-1-16 0,-7 8-14 15,-1-1-3-15,-12 5-7 0,0 3-6 0,-14 0-4 16,-6 3-34-16,-12 1-42 0,-8 3-60 16,-13-3-103-16,-5 0-316 0,-14 3-335 15,-13 0-161-15,0 1 147 0,-13-1 380 0</inkml:trace>
  <inkml:trace contextRef="#ctx0" brushRef="#br0" timeOffset="136176.1319">15578 15269 312 0,'-6'4'524'0,"-1"-1"64"0,0 1-87 0,-5 0-139 16,6-1-116-16,-8 1-79 0,8 0-18 15,-7-1-4-15,6 5 13 0,-6-1 6 0,7 4-15 16,-8 3-22-16,2 5-21 0,-2 3-23 16,1 0-18-16,-7 7-16 0,8-3-12 15,6 3-11-15,-8-3-7 0,8 0-5 0,6-1-6 16,-7-3 0-16,7 0 0 0,0-3 0 16,0-5-13-16,7-3-21 0,-1-4-28 0,8 1-39 15,-8-5-66-15,14-6-78 0,-8-1-79 16,8-7-9-16,-7-7 11 0,7-4-11 0,-1-8-5 15,-6-6 45-15,0-4 86 0,1-8 88 16,-8-7 137-16,-6 0 133 0,0 7 102 0,-6 4 26 16,6 8-25-16,-8 6-61 0,2 8-58 15,6 8-35-15,-6 3 7 0,6 7 24 16,-7 4 6-16,7 7 3 0,0 1-11 0,0 6-14 16,0 5-21-16,0-1-14 0,0 8-19 15,7 3-17-15,-7 0-14 0,6 8-11 16,0 0-8-16,2-1-5 0,4 1-14 0,-6-1-59 15,8-2-75-15,5-5-118 0,-5-4-184 16,-2-3-32-16,2-7-124 0,-2-4-9 0,8-4 157 16,-7-7 178-16,-1-3 99 0,2-8 65 15,-1-8 34-15,-7-6 28 0,8-4 12 0,-8-12 9 16,0-3-5-16,-6-7-35 0</inkml:trace>
  <inkml:trace contextRef="#ctx0" brushRef="#br0" timeOffset="136364.3318">15747 15225 528 0,'0'-40'541'15,"-6"7"84"-15,6 7-119 0,0 8-139 0,0 7-26 16,6 7-40-16,1 8-49 0,0 3-35 0,12 11-16 15,1 1-25-15,-1 3-16 0,8 7-24 16,5 1-27-16,1 6-27 0,-1 1-22 16,7 3-16-16,6 0-14 0,-5 4-10 0,5-4-2 15,-6 1-12-15,-7-8-36 0,2-4-41 16,-9-11-57-16,-5 1-56 0,-7-5-91 0,0-7-189 16,-7-2-189-16,-6-5-75 0,7-5-17 15,-7-5 201-15,-7-5 211 0,7-7 137 0,-6-7 88 16,0-4 0-16</inkml:trace>
  <inkml:trace contextRef="#ctx0" brushRef="#br0" timeOffset="136487.9142">16256 15394 334 0,'-14'-37'483'0,"-5"7"126"0,-1 9-64 0,0 2-143 0,-5 5-120 0,-7 10-20 16,5 8-61-16,1 10-59 0,0 8-52 15,0 4-31-15,0 7-20 0,0 7-13 0,0 0-9 16,6 5-4-16,-6 2-21 0,0-7-73 16,7 0-132-16,5-3-186 0,2-7-184 0,5-5-147 15,0-7 82-15,1-7 230 0,12-3 183 16</inkml:trace>
  <inkml:trace contextRef="#ctx0" brushRef="#br0" timeOffset="136685.8318">16503 14232 421 0,'13'-14'604'16,"-7"14"90"-16,8 0-130 0,-8 7-137 15,8 11-53-15,4 12-76 0,2 6-49 0,-1 8-20 16,-5 11 5-16,-2 7-7 0,2 12-18 15,-1 10-32-15,-13 15-19 0,0 7-39 16,-7 4-36-16,-5 4-25 0,-2-1-15 0,-12 1-19 16,0-4-20-16,-7-8-58 0,-6-3-101 15,-6-11-109-15,-1-4-253 0,-6-7-496 0,-6-3-108 16,-8-9 191-16,-5-6 296 16</inkml:trace>
  <inkml:trace contextRef="#ctx0" brushRef="#br0" timeOffset="137055.1662">13696 16068 260 0,'-20'29'499'0,"14"-3"108"0,12-4-32 16,14-4-105-16,13 0-33 0,25-3-35 16,26 3-79-16,21-3-79 0,25-4-67 15,7-4-48-15,20-3-41 0,-1 0-30 0,0-4-19 16,0 3-13-16,-6 1-10 0,-7-4-4 15,-6 3 0-15,-19-3-8 0,-14 4-30 16,-13-4-42-16,-6 0-50 0,-14 0-82 0,-12 0-170 16,-7 0-234-16,-19-4-140 0,-14 1-138 15,-13 3 161-15,-12-4 307 0</inkml:trace>
  <inkml:trace contextRef="#ctx0" brushRef="#br0" timeOffset="137733.5206">14419 17057 12 0,'-7'0'63'0,"7"0"2"15,0-4-11-15,0 4-2 0,0-4 16 16,0-3 28-16,0 0 38 0,0-4 56 0,7 0 73 16,-7-4 52-16,0-3 63 0,0 0-19 15,0-1-61-15,0 1-70 0,-7 4-44 0,7-5-8 16,-12 8-32-16,4 0-35 0,-4 4-17 16,-2 3-7-16,2 8-9 0,-8 3-5 15,1 11-13-15,-1 5-6 0,1 9-9 0,-1 5-7 16,0 7-3-16,1 4-6 0,6-5-7 15,0 5-5-15,0-4-5 0,6-7-2 16,7-4 1-16,7-4-1 0,0-7 0 0,5-8 2 16,1-2 0-16,1-5-23 0,12-7-42 0,0-7-49 15,-1-8-56-15,8-4-70 0,-1-6-83 16,2-12 7-16,-2-6-29 0,1-13-69 16,-7-2-20-16,-7-16 35 0,1-2 80 0,-14-5 150 0,0-3 164 15,-6 10 198-15,-6 5 153 16,-6 14 62-16,4 11-56 0,2 15-89 0,-7 14-60 15,7 8-34-15,-1 10 21 0,7 16 8 16,0 6-18-16,7 8-39 0,-1 15-32 0,1 7-26 16,-1 11-16-16,8 3-14 0,-2 8-13 15,8 11-15-15,-7 0-10 0,7-7-9 16,-2-8-2-16,2-7-31 0,0-11-65 0,-1-4-96 16,7-11-118-16,-6-3-137 0,-7-15-61 15,7-3-147-15,-8-12 55 0,2-3 190 0,-8-8 152 16,7-7 91-16,-7-4 70 0,1-7 36 15,0-4 18-15,-7-10-12 0,6-4-65 16</inkml:trace>
  <inkml:trace contextRef="#ctx0" brushRef="#br0" timeOffset="138024.6434">14830 17225 661 0,'6'-40'592'16,"0"0"103"-16,1 7-151 0,-1 4-60 0,1 7-92 15,6-1-86-15,7 5-76 0,-8 3-57 16,14 1-49-16,-6 7-37 0,6-4-24 0,0 3-20 16,0 1-13-16,7 0-7 0,-1-1-4 15,7-3-5-15,1 0-7 0,5 1-21 16,1-2-24-16,-7-3-29 0,6 1-27 0,-13-1-39 15,2 1-44-15,-9-1-53 0,-5-3-68 16,-8 0-79-16,-4-4 40 0,-8-4 80 0,-14-4 126 16,2 1 153-16,-8 4 67 0,1 3 14 15,-7 3-2-15,-1 8 15 0,-5 4 50 0,6 10 18 16,-1 12 5-16,8 11 2 0,0 7 7 16,-1 14 9-16,13 9 6 0,1 2-6 0,12 4-18 15,1 1-25-15,13 2-17 0,6-6-21 16,0-11-31-16,7-4-30 0,5-11-16 15,1-8-13-15,-6-10-11 0,5-8-17 16,9-7-68-16,-9-3-120 0,9-12-162 0,4-3-260 16,1-8-444-16,1-7-185 0,5-11 333 15,-6-3 389-15</inkml:trace>
  <inkml:trace contextRef="#ctx0" brushRef="#br0" timeOffset="138190.238">16607 16265 511 0,'14'22'725'0,"-14"0"127"16,0-11-76-16,0-3-142 0,0-1-190 0,-8 1-147 16,8-5-102-16,0 5-71 0,0-5-65 0,8 1-119 15,-8-4-221-15,6 4-445 0,0-4-415 16,8 0-9-16,-8-4 458 0</inkml:trace>
  <inkml:trace contextRef="#ctx0" brushRef="#br0" timeOffset="139653.0447">18223 15375 141 0,'12'-7'138'0,"8"0"68"0,-7-1 24 16,0 1 46-16,0-4 23 0,7-4 41 0,-8 1-14 15,1-1-62-15,1-3-60 0,-2-1-40 16,-4 1-32-16,-2 4 0 0,-6-5-10 0,0 1-23 16,-6 7-23-16,-2-4-24 0,2 8-13 15,-7 3-5-15,0 4-4 0,-6 7 1 0,-1 8 1 16,-6 10 5-16,7 9 15 0,-7 10 14 15,6 3 12-15,0 8 2 0,7 0-6 0,7-3-7 16,6-5-10-16,0-7-11 16,6 1-9-16,7-12-9 0,0-3-6 15,6-8 2-15,-5-3-2 0,6-8-5 0,-8-3-3 0,8-8-15 16,-1-3-23-16,-5-8-43 16,5-3-40-16,1-8-62 0,0-7-66 0,-1-4-92 0,0-6-53 15,-6-9-38-15,7-6-82 16,-7-12 26-16,0-11 82 0,0-10 197 0,-7-8 187 0,8 4 188 15,-8 10 112-15,-6 12 46 16,6 15-36-16,-12 21-60 0,6 15-36 0,0 11-18 16,-6 15-7-16,-1 14 61 0,0 11 20 0,7 8-10 15,-6 10-18-15,6 1-26 0,0 0-26 16,0 3-26-16,0 0-24 0,0 4-26 0,0 0-30 16,6 3-25-16,1 5-12 0,0-1-13 15,-1 1-6-15,0-9-9 0,1-2-26 16,6-4-48-16,0-5-65 0,-7-10-75 0,8-3-99 15,-8-5-132-15,8-3-165 0,-2-11-85 16,-6 0-77-16,1-7 148 0,0-4 223 0,-1-7 175 16,1-12 94-16,-1-6 49 0,8-8 19 15</inkml:trace>
  <inkml:trace contextRef="#ctx0" brushRef="#br0" timeOffset="139824.5909">18704 15291 202 0,'0'-26'517'16,"-6"1"163"-16,6 7-69 0,-7 3-165 15,7 3-92-15,-6 5-50 0,12 0-58 0,1 0-52 16,-1 3-39-16,1 0-28 0,6 1-32 15,-7-1-26-15,14 0-22 0,-1 1-9 0,1-5-10 16,6 5-10-16,7-5-4 0,-1 1-2 16,1 0-16-16,5 0-27 0,2-1-35 15,-1-3-60-15,-6 4-97 0,5-4-172 0,-11 0-115 16,5 0-65-16,-12-4-92 0,-1-3 85 16,1-4 212-16,-14-4 144 0,8-3 67 15</inkml:trace>
  <inkml:trace contextRef="#ctx0" brushRef="#br0" timeOffset="139991.3363">19219 14764 201 0,'-13'-12'312'0,"0"12"128"0,-6 8-2 0,-1 7 34 0,0 10-21 16,1 8-53-16,-1 7-6 0,7 5-68 16,6-2-56-16,1 5-42 0,0 0-25 15,6-1-28-15,6 4-27 0,0 1-26 0,1-5-24 16,6-3-21-16,7-4-15 0,-1-3-13 16,7-4-8-16,-6-7-9 0,6-8-3 0,-7-3-5 15,7-4-15-15,-6-7-41 0,6-4-54 16,0-4-45-16,-7-4-87 0,1 1-169 15,-1-8-289-15,1 1-110 0,-7-1-88 16,-6-3 57-16,-1 0 294 0</inkml:trace>
  <inkml:trace contextRef="#ctx0" brushRef="#br0" timeOffset="141054.189">17720 15071 149 0,'0'-11'72'0,"8"-4"20"16,-8 4 5-16,0-3-7 0,6-1-6 15,-6-3 2-15,0 0 19 0,6-1 8 16,-6 5-13-16,0-4-26 0,0 7-22 0,7-5-19 15,-7 6-13-15,0 2-5 0,0-3 5 0,0 4 15 16,6 3 25-16,-6-3 20 0,0 3 12 16,0 1 12-16,0-1 7 0,-6 4-8 0,6-4-4 15,0 1 7-15,0-1 10 0,0 4-2 16,-7-4-16-16,7 4-19 0,0-3-21 0,-6-1-15 16,6 1-14-16,0-1-4 0,0 0-4 15,-6 1 0-15,6 3-1 0,0-4 0 16,0-3-2-16,0 3-4 0,-8 4-3 15,8-4-6-15,0 1-2 0,0-1-2 0,0 0-2 16,0 1 2-16,0 3 1 0,0-4-2 0,0 4 0 16,0-4 0-16,0 0 0 0,-6 4 0 15,6-3 0-15,0 3 0 0,0-4 2 16,0 4-3-16,0-4 3 0,0 1-2 0,0 3 0 16,0-4 0-16,0 0 0 0,0 1 0 15,0-1 2-15,0 4-1 0,6-4-3 0,-6 1 2 16,0-1 0-16,0 0 0 0,0-3 2 15,8 4-2-15,-8-5 0 0,6 1 0 16,-6 0 2-16,6-1 10 0,-6-3 7 0,7 4 7 16,-7 0 14-16,0 3 45 0,-7 4 35 15,1 7 16-15,-8 12 10 0,-11 17-6 0,-7 19-4 16,-14 26-7-16,-13 25-9 0,-6 26-13 16,-14 18-16-16,-5 8-7 15,-1 10-8-15,-6-3-3 0,0 0 2 0,6-8 1 16,1-10 0-16,12-15-11 0,13-19-16 0,8-17-12 15,18-16-14-15,7-14-7 0,6-11-6 16,8-11-16-16,4-7-36 0,8-4-47 0,0-8-48 16,0-7-69-16,0-3-75 0,8-3-112 15,-8-9-157-15,6 1-98 0,-6-4-93 0,6 0 127 16,0-7 197-16,2-1 177 16,4-7 99-16,1-7 54 0</inkml:trace>
  <inkml:trace contextRef="#ctx0" brushRef="#br0" timeOffset="142166.7573">18105 14877 32 0,'0'0'66'0,"-6"0"-1"0,6 0-16 15,-7 0-15-15,7 0-11 0,-7 0-9 16,1-4-5-16,0 4-4 0,6 0-1 16,-14 0-1-16,2 0 4 0,5 0 13 15,-6 0 19-15,0 0 12 0,-1 0 6 0,2 0-8 16,6 0-9-16,-8 0-6 0,8 0 1 0,-1 0-1 16,7 0-3-16,-6 0-3 0,6 0 3 15,-6 0-2-15,6 0-7 0,0 0-7 0,0 0-4 16,-8 0 0-16,8 0 1 0,0 0 10 15,0 0 12-15,0 0 13 0,0 0 9 0,0 0 6 16,0 0 6-16,0 0 2 0,0 0-3 16,0 0-9-16,0 0-13 0,0 0-11 0,0 0-11 15,0 0-6-15,0 0-5 0,0 0-2 16,0 4 0-16,0-4-6 0,0 0 1 16,0 0 0-16,0 4-3 0,0-4 0 0,0 0-1 15,0 3-1-15,-6-3 2 0,6 0-1 16,0 4 0-16,0-4-1 0,0 3 1 15,-6-3-1-15,6 4 0 0,-6 0 4 0,6-4-3 16,0 3 1-16,-7 2-2 0,7-2 0 0,-7 0-1 16,7 2 4-16,0-2-1 0,0 1-1 15,-6-1 3-15,6-3 4 0,0 4-1 16,0 0 3-16,0-4 3 0,0 0-1 16,0 3 5-16,6-3 5 0,-6 0 5 0,0 0 2 15,0 0 9-15,0 0 7 0,7-3 12 16,-7 3 13-16,0-4 10 0,7 0-1 0,-7-3 3 15,0-1 3-15,6 2 10 0,-6-6 5 16,6 1-5-16,-6-3-2 0,0 3-8 0,0 0-19 16,0 3 1-16,-6 1 7 0,0 0 19 15,-1 7 26-15,-6 7 22 0,0 8 16 16,-7 10 4-16,-6 12-3 0,0 18-12 0,-7 18-12 16,-6 26-7-16,7 22-5 0,-1 4-6 15,7 3-2-15,6-3-12 0,1-9-7 16,13-6-16-16,-1-11-3 0,14-4-17 0,-1-14-13 15,7-7-11-15,7-9-9 0,6-13-8 16,7-4-6-16,-1-8 2 0,1-7-5 16,5-8-33-16,1-6-61 0,-6-8-65 0,-7-4-76 0,6-3-117 15,-5-4-211-15,-1-4-268 0,-6-3-168 16,6-8 108-16,-7-4 317 0</inkml:trace>
  <inkml:trace contextRef="#ctx0" brushRef="#br0" timeOffset="142757.3676">19108 14719 66 0,'7'-3'73'16,"-7"-1"3"-16,0 0-10 0,6 1 4 0,1-1-2 15,-7 1-2-15,6-1 6 0,1 0 10 16,-7 1 16-16,6-1 28 0,-6-3-1 15,7 3-20-15,-7 0-22 0,6 1-17 0,-6-1-13 16,0-3-9-16,0-1-7 0,6 1-2 16,-6 0-6-16,0-1-5 0,0-2-7 0,0-2-5 15,0 5-6-15,8-8-1 0,-8 4 0 16,0 0-2-16,6-3-2 0,-6-1 0 16,6 0 1-16,1 1 9 0,-1 3 15 0,-6-1 16 15,7 2 8-15,-7-1 4 0,0 3 14 16,6 1 30-16,-6 3 39 0,7-3 32 0,-7 7-4 15,0-4-10-15,6 4-2 0,-6 4 33 16,6 0 33-16,2 7-4 0,-2 7-15 16,7 8-17-16,-6 7-10 0,5 14-14 0,1 8-10 15,1 4-13-15,-2 10-22 0,2 1-15 16,-8 3-18-16,7-3-16 0,0-1-17 0,-6-6-10 16,5-5-10-16,-4-6-10 0,-2-5-4 15,7-10-2-15,-7-4 0 0,1-7-5 0,-7-4-15 16,6-8-33-16,1-3-61 0,-7-3-97 15,0-1-163-15,6-3-247 0,-6-4-167 16,6-4-109-16,-6-3 105 0,8-4 260 0,-8-8 232 16</inkml:trace>
  <inkml:trace contextRef="#ctx0" brushRef="#br0" timeOffset="142958.286">19570 14712 81 0,'-13'-25'344'15,"1"14"173"-15,-8 3 8 0,0 8-55 0,1 4-89 16,-7 11-79-16,0 3 4 0,0 7-23 0,-7 5-37 15,0 10-30-15,-5 0-35 0,-1 11-32 16,-7 5-33-16,1 2-32 0,-8 1-27 16,7-1-16-16,1 1-11 0,6 0-7 0,-1-1-8 15,2-3-2-15,5 0-13 0,7-7-40 16,0-4-62-16,-1-7-87 0,9-5-111 16,-2-2-166-16,7-9-97 0,-1-2-150 0,8-4-45 15,-6-8 107-15,5 4 266 0</inkml:trace>
  <inkml:trace contextRef="#ctx0" brushRef="#br0" timeOffset="143290.6592">18215 15899 462 0,'-25'26'572'0,"5"-4"82"0,0-4-117 16,8-3-123-16,12-1-9 0,6-3-70 16,14 0-84-16,12-7-69 0,21 0-44 15,12-8-26-15,26-3-18 0,19-8-9 0,14 4-17 16,0-4-5-16,-7 1-5 0,1 3-7 15,-8 0-7-15,-12 0-13 0,-7 4-5 0,-7 3-4 16,-5 0-7-16,-8 0-5 0,-12 4-19 16,-13 0-39-16,-13 4-48 0,-8-4-99 15,-12 4-209-15,-13 0-378 0,0 3-232 0,-13 0 18 16,0 1 400-16</inkml:trace>
  <inkml:trace contextRef="#ctx0" brushRef="#br0" timeOffset="144113.8731">18750 16742 299 0,'-20'7'516'0,"8"-3"74"16,-8-4-64-16,7-4-123 0,-7-3-99 15,8-4-5-15,-2 0-55 0,8 0-64 0,-7-4-43 16,6 4-21-16,-6-3-25 0,7 6-25 0,0-3-20 15,-8 4-13-15,8 3-3 0,-8 4-1 16,8 4 7-16,-7 0 6 0,0 7-2 0,0 0-5 16,0 7-7-16,0 0-6 0,6 8-10 15,-5-4 0-15,5 7-2 0,0-3-4 16,1 7 2-16,0-8-1 0,6 4 1 0,0-6 0 16,6-1 3-16,0-4-2 0,1-3-3 15,0-8-12-15,5 0-31 0,1-7-40 0,1 0-33 16,5-7-37-16,0-4-27 0,1-7-23 15,7-1-13-15,-9-7-12 0,2-3 22 16,-7-4 38-16,1-7 44 0,-2-8 42 0,-6-7 85 16,2-3 70-16,-8-1 26 0,0 12 2 15,0 6 1-15,0 12-19 0,-8 7-3 16,8 7 14-16,-6 8 22 0,6 7 14 0,0 7 1 16,0 4-12-16,0 11-14 0,6 1-18 15,-6 2-22-15,8 4-12 0,-8 4-19 0,6-4-10 16,0 8-9-16,1-4-1 0,6 4-14 15,-6 3-49-15,5-3-80 0,8-4-94 0,-7 0-93 16,7-8-106-16,-2-3 22 0,-4-3-60 16,-1-8-31-16,0-4 77 0,0-3 101 0,0-8 122 15,-6-3 101-15,-1-1 88 0,7-7 126 16,-6-3 157-16,-1 4 123 0,1-8 39 16,6 3-60-16,-6-3-79 0,5 4-7 15,-6-1-44-15,8-2-40 0,-1 6-34 0,0-3-35 16,6 3-39-16,1 0-28 0,0 5-23 15,5-5-22-15,1 4-12 0,1 0-9 16,-1-4-1-16,6 4-5 0,-6 0-2 0,7 0-6 16,-1 0-18-16,1 0-27 0,-7 0-23 0,0 4-18 15,-7-4-23-15,1 4-22 0,-7-4-19 16,-6 0-19-16,-1 0 7 0,-6 0 39 16,-6-4 43-16,-1 0 40 0,1 4 38 0,-7 0 29 15,-1 0 33-15,-5 8 27 0,6 3 31 16,-6 7 37-16,-1 4 33 0,7 11 20 0,-7 7 13 15,14 8 11-15,0 3 3 0,-1 0 20 16,7 5 8-16,7-2-21 0,5-2-33 0,1-4-44 16,7-1-42-16,0-7-34 0,5-3-32 15,1-8-17-15,1-7-8 0,11-4-14 0,2-7-21 16,-1-3-43-16,0-8-51 0,7 0-74 16,-7-7-84-16,-1-4-116 0,-5 0-99 0,-1-7-143 15,1-8-249-15,-7-7-66 0,0-11 55 16,1-15 242-16,-15-18 247 0,8-11 176 0,-7-11 88 15,0-14 45-15</inkml:trace>
  <inkml:trace contextRef="#ctx0" brushRef="#br0" timeOffset="144253.5472">20085 15258 321 0,'6'-29'447'15,"1"18"82"-15,0 15 6 0,-1 14-57 0,0 15-5 16,1 18 39-16,6 15-29 0,-6 11-40 16,-1 11-41-16,0 4 12 0,-6 10-36 15,0 11-45-15,-6 12-62 0,-7 7-68 0,0 0-65 16,0 3-45-16,-7 1-45 0,1 7-119 15,-7 3-190-15,-6 5-296 0,-1 2-436 16,-6-2-471-16,-7-1 114 0,-6-11 408 0,0-7 429 16</inkml:trace>
  <inkml:trace contextRef="#ctx0" brushRef="#br0" timeOffset="191661.8805">2200 9910 19 0,'0'0'14'0,"0"0"6"0,0 0 2 0,0 0 2 16,0-4 1-16,0 4 4 0,0 0 5 15,0 0 0-15,0-4-1 0,0 4 3 0,0-3 12 16,0 3-2-16,-6 0-4 0,6-5-6 15,0 5-6-15,0 0-8 0,0 0-7 0,0-3-6 16,0 3-4-16,0 0 1 0,0-4-2 16,0 4 5-16,0 0 6 0,0-3 4 0,0 3 7 15,0 0 3-15,0-4 5 0,0 4 1 16,0 0 5-16,0 0 5 0,0 0 0 0,0 0 0 16,0-4-6-16,0 4-4 0,0 0-3 15,0 0-3-15,0 0-3 0,0 0-5 0,0-3-3 16,0 3-6-16,0 0-4 0,0 0-3 15,0 0 0-15,0-4-2 0,0 4-1 16,0 0-2-16,0 0 0 0,0-4 3 0,0 4-1 16,0 0 1-16,0-3 3 0,0 3 3 15,0 0 3-15,0-4 7 0,6 4 3 0,-6 0 3 16,0-4 0-16,0 4-1 0,0 0-4 16,0-3-1-16,8 3-6 0,-8 0-3 0,0-4-3 15,0 4-2-15,0 0-2 0,6-4-2 16,-6 4 1-16,0 0-1 0,0-3-1 0,0 3 1 15,6 0 0-15,-6 0-1 0,0-4 0 16,0 4 0-16,7 0 3 0,-7 0-2 0,0 0 1 16,7-4 5-16,-7 4 1 15,6 0 2-15,-6-3-2 0,6 3-1 0,1-4-2 16,-1 4 1-16,1-4-1 0,6 1-1 16,0-1 3-16,6 1-3 0,1-1 4 0,-1 0-1 15,1-3 0-15,0 3 2 0,5-3-2 16,-5 3-1-16,6-3 0 0,1 3-2 0,-8-3 1 15,0 3-1-15,8 1-2 0,-7-1 0 16,-2 0-1-16,2 0-1 0,-7 1 0 0,7 3 0 16,-1-4 0-16,-6 4 0 0,7-4 0 15,-7 4 0-15,-1-3 2 0,8 3-1 0,-7 0 1 16,1 0 3-16,4-4 0 0,-4 4-1 16,-1 0 4-16,7 0 2 0,-1-4 8 15,-6 4-2-15,7 0-1 0,-1 0-2 0,7-3-4 16,-6 3 3-16,6 0-5 0,7-4-1 15,-1 4 0-15,1-4-3 0,6 4 1 0,7 0 3 16,-8-3-2-16,8-1 2 0,0 4-2 16,-1-4 0-16,1 4 1 0,-1-3 1 0,1-1 2 15,-1 1 5-15,-6-1 6 0,1 0 3 16,-1 1 10-16,-1-1 3 0,2 0-4 16,5 1-6-16,0-5-8 0,2 5-2 0,5-5-5 15,7 1-5-15,6 0 0 0,0-1 0 16,0 1 0-16,0-1-2 0,0 2-2 0,6-2-2 15,-5 4 0-15,-1-3 0 0,0 0 0 16,0 3 1-16,6 0 3 0,2 4-4 0,-2-3 1 16,7 3 1-1,0 0 3-15,1-4-3 0,-8 4-2 0,7 0 0 0,0 0 0 0,-6 0-2 16,6 0 0-16,0-4 3 0,7 4 1 16,6 0-1-16,13 0 2 0,-5 0-2 15,-2 4 3-15,1-4 1 0,-7 0-3 16,-6 0 1-16,6 4 3 0,0-4 4 0,-7 0 2 0,14-4 4 15,-7 4 1-15,0-4 2 0,-6 4-3 16,6-3 1-16,-6-1-1 0,-7-3-3 16,13 3-1-16,0-3 4 0,0-1 0 15,7 5 2-15,0-5 2 0,-6 1 2 0,-1 0 0 16,-14 0 4-16,-5 3 2 0,0-3 0 16,-7 3 0-16,-6-3 1 0,-1 2 2 0,-6 2 3 15,0 0-2-15,-6 3-6 0,-7-4-3 16,0 0-5-16,-6 4-6 0,-7-4-2 0,-6 4-3 15,5 0 1-15,-12-3-1 0,0 3 2 16,1 0 1-16,-2 0-1 0,-5-4-43 0,0 4-86 16,-7 0-104-16,0-4-110 0,0 4-120 15,-7 0-123-15,-6 0 94 0</inkml:trace>
  <inkml:trace contextRef="#ctx0" brushRef="#br0" timeOffset="192817.4899">2794 11382 5 0,'0'0'70'0,"0"0"16"0,0 0-4 0,0 0 16 15,-8 0 4-15,8 0-4 0,0 0-5 0,0 0-12 16,0 0-10-16,-6 0-21 0,6 0-19 15,0 0-12-15,0 0-8 0,0 0-5 16,-6 0-2-16,6 0 1 0,0 0 1 0,0 4 3 16,0-4 2-16,6 3 3 0,-6-3 3 15,0 4 7-15,6 0 10 0,2-1 3 0,-2 1-2 16,7 3-3-16,0-3-4 0,0 0-4 16,0-1-4-16,6-3-6 0,1 0-4 0,7 0-2 15,-9 0 0-15,9-3-1 0,-7-1-3 16,-2 0 1-16,2-3-3 0,7 3 2 0,-15-3-2 15,8 0-1-15,0-1 1 0,-7-2 0 16,-1-1-1-16,2 0-1 0,-2 0 1 16,-4-4 1-16,4 0 0 0,-12 0-1 0,7-3-1 15,-7-4 1-15,-7 0-1 0,1 4-2 16,0-4 4-16,-8 0 2 0,8 3 0 0,-8 1-2 16,2 0-1-16,-1 3-1 0,-1 4 0 15,2 0-1-15,-2 4-1 0,2 0 1 0,-8 7 0 16,7 0 0-16,-1 0 0 0,-4 4-2 15,4 3 1-15,-5 4 1 0,-1 0 1 16,1 7 0-16,-1 4 4 0,0 3 3 0,1 9 6 16,-7 6 8-16,-6 11 2 0,6 12 0 15,-1-1 1-15,1 8 1 0,0-8-2 0,7-4-4 16,-1-3-7-16,14-4-1 0,0-7-2 16,-2-7 2-16,16-4 1 0,-2-4 3 15,0 0 6-15,7-7 11 0,7-3 5 0,0-4 1 16,-2-1-4-1,2-3-6-15,7 0-5 0,-1-3-4 0,-7-1-4 0,7 0-4 16,0-3-2-16,0 3-3 0,1-7 2 0,-9 4-2 16,9-4 0-16,-7 3 1 0,-2-3-1 0,2-3 0 15,0 3-1-15,-1-4-26 0,1 4-41 16,0-7-56-16,-1 3-46 0,7-3-59 16,-6-4-100-16,6-4 9 0,-1 1 27 15</inkml:trace>
  <inkml:trace contextRef="#ctx0" brushRef="#br0" timeOffset="193358.4246">3347 10697 53 0,'-7'-22'69'0,"7"-3"7"16,0-1-10-16,0 0-2 0,0 0-7 0,0 4 0 0,7 1 6 15,0-1 6-15,5 0-4 0,2-1-7 16,-1 5-9-16,6 3-9 0,-6-3-7 15,7 7-7-15,-1 0-6 0,7 4-4 0,-6 3-4 16,0 4-2-16,-1 0 2 0,1 0 0 16,-8 8 4-16,2-1 5 0,-2 0 2 15,-5 4-1-15,0 4-5 0,-7 3-4 0,0 8-4 16,-7 3-4-16,-6 4-1 0,-7 7 1 0,1 5 1 16,-13-2 8-16,6 1 9 0,-14-4 9 15,7 1 7-15,1-4 2 0,7-8-7 16,-2-4-7-16,7-6-10 0,8-4-8 0,5-1-3 15,-6-6-3-15,13-1 6 0,0 0 18 16,0-3 19-16,6 0 17 0,1-1 13 16,6 1 11-16,0-1-2 0,7-3-9 0,0 0-13 0,5 0-12 15,1 0-14-15,7 0-12 16,-7-3-7-16,0 3-6 0,6-4-4 0,-5 1 1 16,-1 3-2-16,0-4-1 0,-1 4-12 15,-5 0-35-15,0-4-43 0,6 4-54 16,-7 0-43-16,1-3-44 0,-7 3-135 0,7 0-80 15,-2-4 121-15</inkml:trace>
  <inkml:trace contextRef="#ctx0" brushRef="#br0" timeOffset="193576.7275">3914 10697 46 0,'0'-4'203'0,"0"-3"57"16,0 3-40-16,0-3-48 0,0 3-53 0,0 1-30 15,0 3 3-15,6-4 7 0,-6 4-4 16,6-4-5-16,8 1-4 0,-2-1-10 15,2 1-14-15,5-1-21 0,1 0-10 0,6-3-11 16,7 0-8-16,5-1-1 0,-5 0-3 16,7 1-4-16,-2 0-17 0,1 0-27 0,-6 3-23 15,-1-3-21-15,-6 3-6 0,1 0-15 16,-7-3-39-16,-8 3-39 0,1-3-56 16,0 0-3-16,-6-4 22 0,-1 4 77 0,-6-8 33 15</inkml:trace>
  <inkml:trace contextRef="#ctx0" brushRef="#br0" timeOffset="193791.8648">4415 10330 68 0,'-6'-22'136'0,"-1"1"46"16,1 6-32-16,0 0-44 0,-2 4-33 16,2 4-6-16,0 3 3 0,-1 8 3 0,0 3 2 15,7 4 4-15,-6 8 7 0,-1 3 2 16,-5 7-3-16,5 11-4 0,0 8-7 0,1 11 1 16,0 3-1-16,6 0-9 0,-7 0-13 15,7-3-14-15,0-4-8 0,7-11-7 0,-1-4-6 16,0-3-2-16,1-8-4 15,6-3-2-15,-7-8 1 0,7 0-2 0,-6-7 2 0,6 0-3 16,-7-3 1-16,8-1-1 16,-1-3 1-16,0-1-7 0,0-3-35 0,-1 0-57 15,2-3-73-15,5-1-50 0,1 4-74 16,-7-4-118-16,0 1 5 0</inkml:trace>
  <inkml:trace contextRef="#ctx0" brushRef="#br0" timeOffset="194243.8612">4956 11042 163 0,'12'-19'139'0,"-4"-7"61"0,-8 4 6 0,6-3-1 16,-6-1-36-16,-6 4-31 16,6 0-20-16,-8 4-16 0,2-1-16 0,0 5-14 15,0-1-22-15,-2 8-18 0,2 0-11 16,-7 3 1-16,7 4 7 0,-8 7 14 0,2 4 13 15,-2 8 13-15,-5 10 4 0,-1 0-2 16,0 8-4-16,8 7-10 0,-8 0-13 0,1 7-8 16,5 4-10-16,2 3-10 0,-1 5-3 15,6 3-4-15,1 0-3 16,6 0-1-16,0-4-1 0,6-3-1 0,1-8 0 0,6-7-1 16,-7-4 2-16,14-3-1 15,-7-4-5-15,7-7-21 0,-2-1-19 0,-4-3-20 0,12-7-24 16,-7-1-38-16,7-3-45 15,1-7-62-15,-1-1-59 0,0-6-137 0,7-5-7 0,-1-2 135 16</inkml:trace>
  <inkml:trace contextRef="#ctx0" brushRef="#br0" timeOffset="194923.0159">5386 11294 67 0,'12'-26'243'0,"-4"5"87"16,-2 2 24-16,-6 5-55 0,0 3-58 15,0 0-63-15,0 4-59 0,0 2-44 0,0 2-28 16,-6-1-13-16,6 8 2 0,-8-1 5 15,8 5 1-15,-12 3-5 0,5 7-8 0,-6 12-6 16,0 2-9-16,0 9-4 0,0-1-4 16,7 4 0-16,-1 0 0 0,7 0-2 15,0 0 0-15,7-8-1 0,-1 1-1 0,7-7 2 16,0-5-3-16,6-7-2 0,1-3-24 16,0-4-43-16,-1-7-53 0,7-4-58 0,0-8-53 15,0-3-28-15,7-7-67 0,-7-4-6 16,-7-3 48-16,1-9 93 0,0 2 53 0,-8-1 93 15,-5 0 118-15,6 4 80 16,-13 3 65-16,0 0 13 0,0 4-11 0,0 7-44 16,-6 1-47-16,-1 7-26 0,0-1-9 15,-5 8 4-15,6 4 19 0,-8 7 6 0,1 3-9 16,0 5-28-16,0 3-24 0,7 0-23 16,-8-4-10-16,8 4-9 0,0-4-6 0,6 4 0 15,0-3-2-15,6-1-2 0,0-4-3 16,8-3 1-16,5-3 0 0,1-5-5 0,6-3-13 15,0-3-21-15,7-5-18 0,-1-3-13 16,7-7-12-16,0 0-5 0,-7-8-5 0,-6 1 4 16,7-1 14-16,-13-3 16 0,-8-1 17 15,2-2 8-15,-8 2 12 0,-12 1 2 0,-1-1 5 16,0 9 3-16,-5-1 0 0,-2 0 2 16,2 7 1-16,5 1 1 0,-6 2-5 0,6 1-12 15,1 4-13-15,0 3-3 0,-1-3 6 16,7 3 6-16,0 1 6 0,0 3 5 15,0 0 2-15,0 0 3 0,0 0 0 0,0 3 1 16,7-3 1-16,-1 4 2 0,0 3 0 16,1 0-1-16,0 1 2 0,6-1 0 0,-7 5 0 15,8-2 2-15,4 5 1 0,2 0 3 16,-1-1 4-16,1 5 8 0,0-1 5 16,6 0 8-16,-7 0 3 0,1 1-2 0,6 3 6 15,-13-4 6-15,7 0 19 0,-8-3 33 16,2 3 41-16,-8-3 21 0,1 0 2 0,-7 3-4 15,0 1 2-15,0-1 21 0,-7 4 12 16,-6-4-20-16,6 0-50 0,-5-3-36 0,-2 3-30 16,2-3-28-16,-1 0-63 15,-1-4-91-15,2-4-163 0,-2 0-116 0,2-3-178 0,5-8-100 16,0-3 84-16,1-8 257 0</inkml:trace>
  <inkml:trace contextRef="#ctx0" brushRef="#br0" timeOffset="195082.3692">6108 11386 168 0,'26'-29'124'0,"1"3"63"0,-1 4 14 0,0 0 22 15,6 0-25-15,-5 4-34 0,5 3-28 16,1 0-26-16,-7 1-22 0,6-1-24 16,1 4-23-16,-1 0-13 0,-5 0-9 0,5 3-6 15,1 1-3-15,-7 0-15 0,6 3-34 16,1 1-42-16,-1-1-47 0,-5-3-68 16,-2 3-128-16,1 0-56 0,0-3 36 15</inkml:trace>
  <inkml:trace contextRef="#ctx0" brushRef="#br0" timeOffset="195284.099">6767 10741 225 0,'-14'8'128'0,"8"-5"20"0,-7 8-16 0,6 4-13 16,-6 3-1-16,7 4-4 0,0 3 3 16,-2 5 2-16,2 7-1 0,6-4-8 0,-6 7-8 15,6-4-12-15,0 1-18 0,0 0-20 16,0-1-14-16,6 1-10 0,8 0-7 0,-8-4-7 15,6 3-4-15,8-7 0 0,-7 1-3 16,7-1-1-16,0-7-2 0,5 0-19 16,-5-4-45-16,6-3-72 0,0-8-66 0,1 1-122 15,-2-8-131-15,-5 0 53 16</inkml:trace>
  <inkml:trace contextRef="#ctx0" brushRef="#br0" timeOffset="195465.927">7079 11214 55 0,'0'-11'233'0,"0"0"59"0,0-1-19 15,0 5-68-15,6 0-61 0,-6-1-36 16,7 1-20-16,-1 3-10 0,8-3-8 0,-8 0-8 16,14 0-16-16,-8-1-15 0,8 1-9 15,6 0-6-15,1-4-5 0,5 0-4 0,1 0-4 16,6 0-12-16,6 0-28 0,-6-1-45 16,7-2-35-16,-8 3-62 0,2 0-125 0,-15 4-94 15,2-8 50-15</inkml:trace>
  <inkml:trace contextRef="#ctx0" brushRef="#br0" timeOffset="195630.0348">7528 10814 33 0,'-19'4'172'0,"-1"0"47"0,1 3-34 0,6 0-11 15,0 4-12-15,-1 4-18 0,8 3-17 16,-7 1-13-16,6 3-11 0,7 3-16 16,-6 1-15-16,0-1-18 0,6 5-16 0,0-4-10 15,0 6-10-15,6-2-6 0,0 2-6 16,8 1-6-16,-8 1-22 0,14 2-19 0,-1 1-19 15,1-4-30-15,6 4-34 0,0-1-69 16,-1-7-103-16,15-7-15 0,-7-4 29 0</inkml:trace>
  <inkml:trace contextRef="#ctx0" brushRef="#br0" timeOffset="196124.0108">8024 11085 36 0,'6'-29'180'0,"-6"3"76"0,0 1-6 0,-6 6-30 16,-2 1-59-16,8 4-55 0,-6 3-35 15,0 3-27-15,0 5-17 0,-8 3-10 16,8 0-4-16,-7 3-6 0,6 8-3 0,-6-3 1 16,7 2-1-16,-8 5 0 0,8-4 1 15,6 4 4-15,-6-1 2 0,12 1 1 0,-6 0 4 16,6 3 5-16,2-3-2 0,4-1 0 16,-6 5 1-16,8-5 3 0,5-3 0 15,-5 4-3-15,-2-1-3 0,8 2-1 0,-7-2-1 16,0-3 4-16,0 4-2 0,-1-4 9 15,-4 3 15-15,4-3 10 0,-5 0-1 0,-7 4-6 16,6-1-7-16,-6 1-12 0,0 0-3 16,-6 0-6-16,-1-1-6 0,1 1-2 0,0-1 0 15,-2 1-2-15,2-8-4 0,0 4-12 16,0-3-31-16,-1-5-58 16,7-3-64-16,-7 0-44 0,7-7-22 0,0 0 38 0,0-4 56 15,7 0 45-15,0-4 36 0,-1 4 29 16,0 0 21-16,0 0 18 0,8 0 13 0,-8 0 14 15,7 4 11-15,-6-1 9 0,0 5 6 16,-1-1 4-16,7 0-4 0,-6 1-3 0,-1-1-5 16,0 4-9-16,1 0-4 0,0 0-4 15,-1 4-6-15,1-4-7 0,-1 3-7 0,0-3-1 16,1 4-3-16,0 0-3 0,5-1 0 16,-4 1-3-16,-2 0-4 0,0 3-2 15,7-3-1-15,-6 0 0 0,0-1-1 16,-1-3-3-16,0 4 3 0,-6-4-6 0,6 4-27 15,-6-4-65-15,8 0-104 0,-8 0-191 16,6-4-67-16,0 0 158 0</inkml:trace>
  <inkml:trace contextRef="#ctx0" brushRef="#br0" timeOffset="196326.5329">8414 11185 152 0,'6'-8'246'0,"1"0"52"0,0 5-24 0,-1-1-61 15,0-3-45-15,1 3-28 0,6 0-8 0,0-3-26 16,7 0-31-16,0 0-24 0,5-1-17 15,1-3-13-15,7 0-5 0,-1 0-6 16,8-3-5-16,-1-1-11 0,0 1-23 16,7-1-26-16,-8 0-25 0,-5 0-27 0,-1 1-25 15,-5-5-29-15,-1 5-44 0,-14-1-77 16,2-7 10-16,-8 0 38 0,1-4 33 0</inkml:trace>
  <inkml:trace contextRef="#ctx0" brushRef="#br0" timeOffset="196483.4106">8981 10778 144 0,'-7'-26'106'0,"0"4"55"0,-5 4-9 0,-2 3-23 0,2 4 1 0,-2 7-2 0,1 4 7 15,-6 11 17-15,6 8 49 0,-7 2 104 0,7 9 41 0,1 3-15 16,5 4-47-16,0-1 6 0,1 1-44 16,0 7-57-16,6-4-51 0,0 0-44 15,6 1-26-15,0-1-21 0,1-4-19 0,6-3-4 16,0 1-3-16,0-9-6 0,6 1 1 16,-5-1-3-16,5-6 1 0,1-5-3 0,0 1-39 15,-2-7-70-15,9-1-126 16,-7-7-259-16,6-4-118 0,-1-7-177 0,-5-4-22 15,6-7 310-15</inkml:trace>
  <inkml:trace contextRef="#ctx0" brushRef="#br0" timeOffset="196703.0636">9274 10572 233 0,'0'-22'397'16,"-7"11"95"-16,7 4-6 0,7 7-62 0,-7 7-91 16,13 8-72-16,-6 7 9 0,11 11-7 15,-4 4-17-15,5 3-34 0,1 7-38 16,0 5-36-16,-1 6-30 0,1 1-27 0,-8 3-25 15,2 11-15-15,-8 12-11 0,-6 3-7 16,-13 3-5-16,-6 1-4 0,-1-7-4 16,-7-9-2-16,-5-10-5 0,-1-7-23 0,8-12-24 15,-8-6-18-15,8-8-39 0,5-8-75 0,0-10-151 16,1-8-324-16,5-7-89 0,8-7-5 16,-7-11 53-16,6-11 259 0</inkml:trace>
  <inkml:trace contextRef="#ctx0" brushRef="#br0" timeOffset="197094.2703">9638 10107 89 0,'7'-11'55'15,"6"0"12"-15,0 0-6 0,-7 4 5 0,8-4-8 16,-8 4-6-16,1-1-1 0,-1 4 0 15,1-2-2-15,6 6-7 0,-7-5-4 0,0 5-5 16,2 5 1-16,4-2 1 0,-5 0 4 16,-1 5 2-16,1 3-1 0,-7-4 0 15,6 8-4-15,1 0-7 0,-7 3-6 0,0 0-4 16,0 4-6-16,-7 0-3 0,-6 4-3 16,7 0-4-16,-7 3 1 0,-7 0-3 0,7 4 1 15,0-3 0-15,-6-5 3 16,12 1 15-16,-6-8 14 0,7 4 20 0,6-8 22 0,-7 1 21 15,7 0 17-15,0-4 26 16,7-4 3 0,-1 1-12-16,0-1-15 0,8-3-19 0,-1-1-19 0,0-3-19 0,6 0-19 15,1 0-14-15,6-3-7 0,-7 3-6 0,7-4-3 0,0 0-4 16,-6 4-4-16,-1 0-18 16,1-3-20-16,-1 3-12 0,-5 3-13 0,-8-3-32 15,0 4-38-15,2 0-49 0,-8-1-42 0,0 5-6 16,0-1-51-16,-8 0-81 0,-4 0-5 15</inkml:trace>
  <inkml:trace contextRef="#ctx0" brushRef="#br0" timeOffset="200614.6009">2149 8517 30 0,'0'-25'36'0,"6"-9"12"15,1 2 5-15,6-5 1 0,-7 1 4 0,7-1 16 16,-7 0-2-16,8 1-4 0,-8 3-5 15,8 3 0-15,-8 8-4 0,0 0 2 0,1 4 6 16,-7 3-1-16,0 4-7 0,6 4-14 16,-6 0-15-16,0-1-9 0,0 5-8 0,-6-1-5 15,6 4-1-15,-7 0 3 0,1 7 5 16,0-3-1-16,-8 11 4 0,2 7 0 16,-2 10 0-16,-12 20 2 0,1 17 1 0,-2 12 4 15,-5 21-1-15,-1 1-4 16,1 7-5-16,6 0-3 0,6-4-4 15,7-7-2-15,13-11-3 0,0-15 1 0,0-10-2 0,7-12 2 16,5-7-1-16,2-11 4 0,-2-4 5 16,2-10 15-16,-1-8 11 0,-1-4 7 0,2-4-4 15,-2-6-9-15,2-4-10 0,5-4-4 16,1-8-5-16,-8-6-4 0,8-5-2 16,0-10-4-16,5 0 0 0,-5-8-1 0,-6 0 3 0,5 5-1 15,-6-1-2-15,0-1 1 0,-7 9-2 16,-6-1-1-16,7 8 1 0,-7 3-1 15,-7 1 2-15,1 6 3 0,6 1-2 16,-13 3 1-16,6 1 1 0,1 3 0 0,-1-1-1 16,1 6-2-16,-7-6 2 0,6 9-2 15,-5-5 0-15,4 5-3 0,2-1-1 16,-7 0-1-16,7 4 1 0,-1 0 2 16,-6 0 0-16,1 4 0 0,-2 3-1 0,1 1 1 15,6-1 0-15,-5 1 0 0,-1 3-5 0,-1 0-17 16,8-4-24-16,0 4-12 0,-1 0-22 0,0 0-32 15,7 0-56-15,0 0-124 0,0 0-113 16,7-8 122-16</inkml:trace>
  <inkml:trace contextRef="#ctx0" brushRef="#br0" timeOffset="200868.1989">2409 8642 42 0,'0'0'100'15,"6"-4"23"-15,2 1 28 0,4-1 5 16,2-7 8-16,11 0 7 0,1-4-11 16,13-7-22-16,7-7-26 0,-1 0-28 0,8-8-25 15,5 0-21-15,-5 4-13 0,-2 4-9 16,-5 0-2-16,-1 6-4 0,-5 2-1 0,-7 6-3 16,-1 0-4-16,1 8-10 0,-14 0-19 15,1-1-23-15,-1 5-26 0,-12 3-13 0,5-4-9 16,-4 4-40-16,-8 0-110 0,6 4-118 15,-12-4 88-15</inkml:trace>
  <inkml:trace contextRef="#ctx0" brushRef="#br0" timeOffset="201413.008">3067 8019 39 0,'-7'-4'96'15,"7"-3"10"-15,-6 3 11 0,6 1-22 0,0-1-29 16,0 0-22-16,-6 1-16 0,6-1 2 15,0 4 10-15,0 0 7 0,0 4 9 16,-7 3 0-16,7 8-2 0,-6 11-8 0,-1 14-8 16,0 22-7-16,1 15-5 15,-8 18-2-15,8 4-1 0,-6 15 1 0,5-1-3 0,0-6-5 16,7-9 0-16,0-10-2 0,7-11-2 16,0-11-1-16,-1-11 1 0,0-8 1 15,8-10 3-15,-2-7 16 0,-5-12 20 16,6-3 17-16,0-8 5 0,0-4-4 0,6-3-2 15,1-7-10-15,-1-4-12 0,7-3-10 0,1-8-10 16,-1 0-8-16,0-7-5 0,0 3-1 16,-7-4-3-16,1 5-3 0,0-1 1 15,-8 4-3-15,-5 0-3 0,-1 0 3 0,1 4 1 16,-14-1-3-16,7 1-2 0,-6 4 0 0,-1-1 1 16,-5 4-1-16,5 0-2 0,-6 0 1 15,7 0 1-15,-1 0-2 0,-6 3-5 16,13 1-15-16,-7 4-18 0,1-5-3 15,0 5 5-15,6-1 12 0,-7 0 7 0,7 1 6 16,0 3 5-16,0 0 3 0,0-4 3 0,-7 4 12 16,7 0 16-16,0-4 12 0,0 4 0 15,-6 0-3-15,6 0-10 0,0 0-5 16,0 0-5-16,0-3-8 0,-6 3-4 0,6 0-2 16,0 0-4-16,0 0 1 0,0 0 2 0,0-4-2 15,0 4 3-15,0 0-3 0,0 0 2 16,0 0 2-16,0 0-1 0,0-4 0 15,0 4-1-15,0 0 2 0,0 0-1 0,0 0-1 16,0 0 1-16,0-3-11 0,0 3-21 16,0 0-31-16,0 0-35 0,0 0-15 15,0 0-20-15,0 0-21 0,0 0-29 0,0 0-108 16,0 0-85-16</inkml:trace>
  <inkml:trace contextRef="#ctx0" brushRef="#br0" timeOffset="201973.6166">3640 8561 36 0,'6'11'178'0,"2"0"51"0,-2-7-45 15,0 3-40-15,0 0-41 0,1-3-36 16,0 4-25-16,-1-1-13 0,1-3-11 15,-1 3-7-15,1-3-4 0,0-1-1 0,-1 1-3 16,-6 0-2-16,6-4 1 0,-6 3-3 0,6-3 1 16,-6 4 0-16,0-4-1 0,8 4 0 15,-8-4 1-15,0 3-1 0,6-3-7 0,-6 0-5 16,0 0 4-16,6 0 2 0,-6 0 3 16,0 0 1-16,0 0 4 0,0-3 4 0,0 3 8 15,7 0 1-15,-7 0 2 0,0 0 1 0,-7-4 2 16,7 4 3-16,0 0 2 15,0 4 0-15,0-4-2 0,-6 0-6 0,6 0-6 16,0 3-2-16,0-3-2 0,0 0-4 0,-6 0 2 16,6 0-2-16,0 0 2 0,0 4 0 15,0-4 2-15,0 0-2 0,0 0 1 16,0 0 0-16,0 0 0 0,0 0-2 0,0 0 0 16,0-4 2-16,0 4 5 0,0 0 9 15,0-3 5-15,0 3 10 0,0-4 8 0,6 4 3 16,-6 0-5-16,0-4-8 0,0 4-7 15,0 0-10-15,0 0-7 0,0-3-5 16,0 3-1-16,0 0-2 0,0 0 0 0,0 0 2 16,0 0-1-16,0 0 1 0,0 0 1 0,0 3-2 15,0-3 0-15,0 0 3 0,0 0 1 16,6 0-5-16,-6 4-15 0,0-4-15 16,0 0-14-16,0 0-25 0,0 0-39 0,0 4-61 15,7-4-125-15,-7 0-101 0,0 0 106 16</inkml:trace>
  <inkml:trace contextRef="#ctx0" brushRef="#br0" timeOffset="203094.3932">4252 8671 146 0,'-6'4'97'0,"6"-4"51"0,-6 0-3 0,-2 0-17 15,8 0-6-15,-6 0-14 0,6 0-22 16,0 0-20-16,-6 0-19 0,-1 0-16 0,7 0-11 16,-6 0-5-16,6 0-4 0,0 3-3 15,0-3 0-15,0 0 6 0,0 4 8 16,0-4 8-16,6 4 7 0,7-4 0 0,1 3-4 16,-2-3-9-16,14-3-5 0,1-1-6 15,5-3-4-15,1-4-2 0,6 0 0 0,-1-4-2 16,2 1-1-16,-7-5-1 0,-1 1 0 0,-6-1 0 15,1-2-1-15,-9-1 0 0,2-4 0 16,-7 1-1-16,-7-2-1 0,2-2 1 16,-8 0 1-16,-8 0-2 0,8 0-1 0,-12-1 1 15,5 8 0-15,-6 0-1 0,0 4-2 16,-7 0 1-16,8 7-1 16,-8 3 0-16,1 8 0 0,-7 4 1 0,6 7 0 0,-6 7 2 15,7 11 2-15,-8 4 6 0,8 8 6 16,0 3 8-16,-1 3 7 0,6 5 11 0,1-5 10 15,1 4 6-15,5-3-2 0,0-4-8 16,1 0-6-16,6-8-7 0,0 1-7 0,0-4-4 16,6-3-7-16,1-5-1 15,0-3-1-15,5 0-2 0,-5-3-1 0,6-5 0 0,0 1-2 16,7-4 0-16,-7 0 4 16,6-8 0-16,0 1-5 0,1-4-8 15,6 0-34-15,1-7-56 0,-1-4-77 0,-1-7-73 0,1-4-143 16,0-4-100-16,-6-7 133 15</inkml:trace>
  <inkml:trace contextRef="#ctx0" brushRef="#br0" timeOffset="203330.557">4812 8052 266 0,'0'-7'196'0,"-6"3"33"16,0-4-21-16,6 5-59 0,-7-1-47 0,7 0-28 15,7 1-8-15,-7-4 0 0,12 3 0 16,-6-3-9-16,14-1-10 0,0 1-11 15,7-4-8-15,5 4-7 0,1-4-4 0,5 3-3 16,7-2-5-16,-5 2-2 0,5 1-3 16,1 0-12-16,-7-1-21 0,0 1-15 0,-6 3-6 15,-1-3-9-15,-6 3-26 0,-6-3-39 16,-7 3-37-16,0-3-86 0,0-4-29 16,-7 3 16-16</inkml:trace>
  <inkml:trace contextRef="#ctx0" brushRef="#br0" timeOffset="203530.3235">5372 7653 218 0,'-12'-22'154'0,"-1"-4"28"0,-1 4-35 0,8 4-30 16,-7 3-34-16,6 8-19 0,-6 3-3 0,7 4 11 16,-1 7 6-16,-6 4 2 0,7 8-1 15,-8-1 3-15,8 4-5 0,-7 4 7 0,7-1-2 16,-7 5-1-16,6 2-6 0,-5 2-6 16,-2 2-13-16,8 1-12 0,-8-1-15 0,14-2-8 15,-6-1-5-15,0-1-4 0,6-2-4 16,0-5 1-16,6 1-2 0,0 0 1 15,1-4-2-15,0-4-1 0,5 0 1 0,-4-3-1 16,4-1-16-16,1-3-25 0,7 1-34 16,-8-5-46-16,8-3-60 0,-7-1-45 15,7-3-63-15,6 0-128 0,-6-7-1 0</inkml:trace>
  <inkml:trace contextRef="#ctx0" brushRef="#br0" timeOffset="203829.4019">5822 7858 170 0,'6'-15'150'0,"-6"0"48"15,7 1-26-15,-7 3-28 0,-7 0-46 0,7 4-35 16,0 3-18-16,-6 4-2 0,-7 4 8 16,0 3 7-16,0 11 5 0,-7 4 2 0,0 7 1 15,-5 5-4-15,5 10-3 0,-6 3 7 16,7 8 5-16,-1 11-7 15,0 3-9-15,8 5-8 0,-2 2-13 0,8-6-8 0,-1-8-7 16,14-10-5-16,-1-5-2 0,1-6-3 16,0-8-1-16,5-4 0 0,2 0-4 0,-2-3 1 15,2-4-1-15,-1-3 5 16,7-1-3-16,-8-4 0 0,1 1-14 0,0-4-25 16,-6-4-22-16,5 1-26 0,2-1-49 0,-2 0-45 15,2-3-78-15,5-4-157 0,1-4-17 0</inkml:trace>
  <inkml:trace contextRef="#ctx0" brushRef="#br0" timeOffset="204596.2453">6219 8470 145 0,'0'-7'105'15,"-6"-5"46"-15,6 5-15 0,0 0-20 0,-6-1-16 16,6-3-12-16,0 8-8 0,-8-5-2 0,8 1-2 15,0 3-4-15,-6-3-9 0,6 7-18 16,0-4-16-16,0 1-9 0,-6 3-4 16,6-4 10-16,0 4 8 0,-7 4 4 0,7-1-4 15,-7 1-6-15,1 7-11 0,0 0-3 16,-1 4-5-16,1-1-2 0,-1 4-1 0,7 1-2 16,0-1-1-16,0 4 0 0,7-3 1 15,-7-1 0-15,13 0 2 0,-7-3-1 16,7-4 1-16,0 0 1 0,1-4-1 0,5 1 0 15,-6-5-4-15,6-3-2 0,1 0-4 16,-1-3-7-16,1-5-6 0,0-3-1 0,-1 0-4 16,-6-7-5-16,0-1 5 0,0-6 7 15,0-1 4-15,-7-3 7 0,2-1 15 0,-8-2 11 16,0 6 2-16,0 0-3 0,-8 8-7 16,8-1-5-16,-6 9-3 0,0-1-3 0,-8 0-1 15,8 7-3-15,-7 4 1 0,0 0 0 16,0 4 0-16,0 3-1 0,0-3-2 15,7 3 1-15,-1-3-1 0,0 3-2 0,1 1-5 16,-1-1-5-16,7 0-4 0,0 1-6 16,7-1-12-16,-7-4-12 0,6 1-11 0,8 0-8 15,-8-1-9-15,7-3-5 0,0 0 2 16,7 0 4-16,-7-3 5 0,6-5 15 16,-6 5 16-16,1-4 18 0,-2-1 11 0,1 1 15 15,-6-5 18-15,6 6 10 0,-13-2 8 0,6 1 8 16,0-1 1-16,-6 1-11 0,8 3-13 15,-8-3-11-15,0 3-5 0,6 1-2 16,-6 3-3-16,0-4-1 0,6 4-1 0,-6 0-2 16,7-4 2-16,-7 4 1 0,6 0 0 15,-6 0-1-15,7 4 0 0,-7-4 0 0,6 0 0 16,1 4 0-16,6 3 0 0,-6-3 0 16,5-1 2-16,-5 5 1 0,0-5 5 0,5 5 1 15,-5-1 9-15,-1 1 12 0,1 3 15 16,0 0 9-16,5 0 0 0,-12-1-7 0,7 5-5 15,0 3 1-15,-7-3 0 0,6 3-2 16,-6-3 4-16,0 4 2 0,0-5-3 16,0 1-3-16,0-1-4 0,0 1 4 15,0 0 3-15,0-4-4 0,-6 3-6 0,6-3-8 16,0-4-9-16,-7 4-6 0,0 0-3 16,1 1 0-16,0-5-2 0,-1 4-15 0,0-4-33 15,1 1-58-15,-1-5-82 0,1 1-73 0,6 0-135 16,-6-8-67-16,12 0 124 0</inkml:trace>
  <inkml:trace contextRef="#ctx0" brushRef="#br0" timeOffset="204795.0345">6832 8316 53 0,'12'-11'218'0,"2"3"71"16,-8 1-19-16,0 3-66 0,1 1-60 16,0-1-37-16,-1 0-19 0,1 1-15 0,5-1-9 15,2-3-5-15,5-1-9 0,1 1-14 16,0 0-10-16,6 0-9 0,-7-1-5 15,7-3-2-15,0 4-3 0,0-4-3 0,0 4-5 16,-7-1-15-16,8 1-19 0,-8-1-21 16,-6 1-25-16,7 3-50 0,-7-3-58 0,-7 0-130 15,8-1-35-15,-8-2 48 0</inkml:trace>
  <inkml:trace contextRef="#ctx0" brushRef="#br0" timeOffset="204992.5758">7268 7913 44 0,'0'-15'160'0,"0"0"42"16,-6 1-39-16,6 6-49 0,-7 1-20 15,7 3-10-15,0 4-1 0,-7 8 8 0,1-1 8 16,6 8 6-16,-7 7 1 0,1 4 2 16,-8 6 9-16,8 16 6 0,-7 7-12 0,0 11-21 15,7 4-20-15,-1-1-19 0,1 1-15 16,6-8-11-16,0-4-6 0,6-6-5 16,-6-8-2-16,7-8-2 0,5-2 0 15,-5-9 0-15,6-3-1 16,-7-7-1-16,8-1-14 0,-1-6-30 0,0-1-49 0,0-3-63 15,-1-4-70-15,2-8-35 16,-1 1-89-16,7-8-48 0,-8-3 26 0</inkml:trace>
  <inkml:trace contextRef="#ctx0" brushRef="#br0" timeOffset="205181.3116">7372 8561 232 0,'7'-25'223'0,"-7"3"94"0,6 0 40 0,-6 4-44 0,0 2-54 16,7 5-62-16,-7 1-9 0,6-1 14 0,7 3 10 16,0 5-2-16,0-5 25 0,13 1-42 15,0 0-51-15,7-1-44 0,5 1-33 16,8 0-20-16,0-4-14 0,0 4-9 0,6-4-7 15,-7-5 0-15,1 6-2 0,-7-1-1 16,-6 0-8-16,-1 3-31 0,-12-3-91 16,-1 0-168-16,-5 0-129 0,-2 1-47 15,-6-5-105-15,-6 0-73 0,0-3 83 0,0-4 220 16</inkml:trace>
  <inkml:trace contextRef="#ctx0" brushRef="#br0" timeOffset="205349.7472">7958 8033 27 0,'-13'-14'158'0,"7"3"52"0,-8 4-16 0,2-1-9 0,5 8 1 16,-6 4 2-16,6 3-1 0,-5 8 6 15,5 7 8-15,0 4-21 0,1 7-35 16,-7 7-37-16,13 4-34 0,-7 4-24 0,7 6-14 16,0-2-13-16,7 3-7 0,0-4-4 15,5-3-3-15,-5-4-4 0,12-4-13 0,-5-7-18 16,5 0-32-16,-5-8-19 0,4-6-38 16,9-1-79-16,-7-7-102 0,6-7-39 15,-1-4 24-15,1-8 88 0,0-3 69 0,7-7 22 16,-1-7-6-16,1-12-27 0</inkml:trace>
  <inkml:trace contextRef="#ctx0" brushRef="#br0" timeOffset="205784.983">8304 8426 183 0,'12'-52'206'0,"1"9"92"0,-13 2 64 0,0 4-37 16,-6 5-33-16,-1 6-77 0,1 4-69 0,0 7-55 15,-2 0-30-15,2 8-24 0,0 3-15 16,-7 4-10-16,6 4-2 0,1 0-6 0,-1 3-4 16,1 0-2-16,6 4 0 0,-6-3-2 15,6 3 3-15,0 4 0 0,0-1-1 0,6 1 0 16,0 3-2-16,1 4 2 0,-1-4 4 15,8 4-2-15,-2 1 2 0,2-1 0 16,-2-4 4-16,8 0-2 0,-7 0-1 0,7 1-1 16,-8-5-1-16,2-3 1 0,-8 4 2 15,7-4-1-15,-7 0 1 0,1 0 0 16,0 0 4-16,-7 0-3 0,0-4-3 0,0 4 0 16,-7 0 4-16,0 0 4 0,1-4 16 15,0 4 15-15,-1-3 11 0,7-5 4 16,-6 5-7-16,-1-5-13 0,0 1-11 15,7 0-8-15,0-4-7 0,0 0-2 0,0-4-5 16,0-3-2-16,7 3 0 0,0-3-1 0,-1-1-5 16,1 1 0-16,-1 0-1 0,0-1 2 15,1 5 0-15,0-1 0 0,-1 1 3 0,0-1-3 16,8 4 1-16,-8 0-1 0,1 0 3 16,-1 4 0-16,1-1 1 15,-1-3 0-15,1 4 0 0,-1-1 3 0,0 1 3 0,2 0 3 16,-2-1-1-16,0 1 3 15,-6-4 1-15,7 4-4 0,-1-1-1 0,1-3 0 0,-7 0-1 16,6 0-29-16,7 0-56 0,-7 0-87 16,8 0-130-16,-1-3-144 0,-6-1 14 0,5 0 81 15,-5-3 66-15,-1-4-2 16</inkml:trace>
  <inkml:trace contextRef="#ctx0" brushRef="#br0" timeOffset="206146.6805">8687 8418 112 0,'7'-11'315'0,"0"0"128"0,-1-3-41 16,1 3-70-16,-1 0-72 0,8-4-62 15,-8 4-50-15,7 3-39 0,6-2-32 0,-6-1-24 16,7 3-16-16,0 1-9 0,5-4-8 16,-5 4-6-16,12-4-3 0,-5 3-3 0,-1-2-4 15,6 2-12-15,-5 1-31 0,-1 0-34 16,-7-1-28-16,1 1-50 0,-2 3-67 0,-4-3-53 16,-1 3-13-16,-7-3-14 0,1-1 46 15,0-3 88-15,-7 0 53 0,0 0 36 0,0-3 66 16,-7-1 72-16,0-3 30 0,1 0 56 15,-1 3 33-15,-5-3-4 0,4 6-44 16,-4-2-43-16,6 3-29 0,-1 4-8 0,0 3 36 16,1 8 35-16,-1-1 40 0,7 8 29 15,-6 0 2-15,0 12-9 0,6 2-17 16,-8 8 12-16,8 3-1 0,-6 9-30 0,6-1-40 16,-6 3-34-16,6 0-22 0,0 1-18 15,0-7-11-15,6-1-4 0,0-3-6 0,-6-8-1 16,14-3 1-16,-8-8-11 15,7 0-62-15,1-7-116 0,4-4-163 0,-4-3-42 0,12-8-130 16,0-3-50-16,7-8 105 0,0-10 108 16,-1-12 49-16,1-14 62 0</inkml:trace>
  <inkml:trace contextRef="#ctx0" brushRef="#br0" timeOffset="206333.4516">9489 7814 127 0,'0'-18'299'0,"0"7"61"0,-7 3-54 15,7 5-77-15,7 6-46 0,-1 5-2 0,1 3 5 16,-1 7 16-16,7 7 20 0,-7 1 16 15,8 7 35-15,-1 8 5 0,0 6-41 16,0 8-43-16,-7 11-32 0,0 3-25 0,2 5-27 16,-8-1-20-16,-8 0-22 0,-4-3-17 15,-8-4-13-15,-5-8-9 0,-8-2-8 16,-7-2-43-16,-5-3-58 0,-1-6-88 0,1-1-138 16,6-8-162-16,6-10-66 0,14-4-155 15,-1-7-16-15,7-8 67 16,0-11 262-16</inkml:trace>
  <inkml:trace contextRef="#ctx0" brushRef="#br0" timeOffset="206595.9522">9834 8232 216 0,'26'3'394'16,"-13"-3"129"-16,0-7-29 0,7 0-108 16,-8-4-114-16,1 3-93 0,13 1-62 0,0 0-44 15,7-1-25-15,-1 1-10 0,8 4 12 16,-1-2 20-16,0-2 12 0,0 7 49 0,1-4 25 15,-2 1-24-15,-5-1-32 0,-1 4-27 16,-5 0-24-16,-9-4-14 0,2 4-13 0,0 0-7 16,-7 0-2-16,-7 0-1 0,8 0 0 15,-8 0-5-15,-6 0-9 0,6 0-34 16,1 0-59-16,-7 0-97 0,7 0-133 0,-7 0-75 16,0 0-136-16,0 0-177 0,-7 0 13 15,7 4 288-15</inkml:trace>
  <inkml:trace contextRef="#ctx0" brushRef="#br0" timeOffset="207525.217">10850 8664 10 0,'13'-7'30'16,"6"-4"-7"-16,-5 3-31 0</inkml:trace>
  <inkml:trace contextRef="#ctx0" brushRef="#br0" timeOffset="207678.2684">11013 8554 7 0,'0'0'9'0,"0"-4"2"15,6 4 1-15,-6 0 0 0,0 0-2 16,0 0-5-16,7 0-5 0,-7 0-18 16</inkml:trace>
  <inkml:trace contextRef="#ctx0" brushRef="#br0" timeOffset="211129.2201">13253 8396 180 0,'0'0'96'0,"-7"0"48"0,1 0 0 0,0-3-8 0,0 3 21 16,-2 0 8-16,8 0 9 0,-6 0 8 16,0-4 23-16,6 4 25 0,-7 0 9 15,0 0-1-15,7-4-14 0,-6 4-28 0,6-3 10 16,-7 3-20-16,7 0-14 0,-6 0-17 15,6 0-17-15,0 0-26 0,0-4-24 16,0 4-19-16,6 0-14 0,1 0-12 0,-1 4-13 16,8-4-7-16,-8 0-7 0,14 0-3 15,-1 3-3-15,1-3-4 0,0 0-1 0,-2 0 1 16,9 0 2-16,-1 0-3 0,0 0 3 16,0-3-4-16,-7 3 1 0,7-4 4 0,-12 4 2 15,5 0-2-15,-6-4-3 0,0 4-9 16,-7-3-30-16,1 3-80 0,0-4-159 0,-1 4-208 15,-6 0-60-15,0 0-122 0,0 0-83 16,-6 0 93-16,6 4 278 0</inkml:trace>
  <inkml:trace contextRef="#ctx0" brushRef="#br0" timeOffset="211809.1168">13950 8213 92 0,'13'-7'218'0,"0"-4"85"0,0 4 38 16,-7-5-49-16,1 1-72 0,0 0-52 0,-1 0-52 16,0 0-37-16,-6 1-25 0,0 2-14 15,0-3-11-15,0 4-8 0,0 0-7 0,0-1-5 16,-6 1-2-16,-7 3-2 0,0 1-1 16,0 3-5-16,-7 0 1 0,1 3 0 15,-1-3-3-15,7 8 4 0,-6-5-3 0,5 5 4 16,8-1-4-16,-7 4 4 0,13 0 1 15,-6 0 6-15,6 0 4 0,6 0 9 16,1 3 1-16,5 5 2 0,2-1-2 0,5 1 0 16,-6-1-1-1,7 4 3-15,-1 3 1 0,-5-3 0 0,5 8 0 0,-6-5 1 0,0 1 6 16,1-4 14-16,-8 4 18 0,0-5 9 0,-6-2 3 16,0-1-3-16,-6 1-5 0,0-1 7 15,-2-3-2-15,2-1-13 0,-7-3-3 16,6 0-1-16,1-4-1 0,-1 1-2 0,1-1-7 15,0-3-8-15,-1 0-13 0,0-4-9 16,7 0-11-16,0-4-22 0,0-4-36 0,7-3-31 16,6-3 1-16,-7-5 18 15,7-6 19-15,7-1 14 0,-6-3 9 0,-2 3 10 16,1 4 0-16,-6 4 3 0,6 0-2 16,-7 3 4-16,8 8 2 0,-8-1-2 0,0 1 2 15,1 7 6-15,-1 4 8 0,1-1 2 0,-1 1 0 16,1 3-2-16,-1 1-3 15,1 3 1-15,0 0-2 0,-7 0 2 0,6 0-5 16,0 0 2-16,1-1 0 0,0-2 0 0,-1 3 3 16,0-3 0-16,-6-1-1 0,7-4 1 15,6 1-5-15,-6 0-1 0,5-4 2 16,2-4 0-16,-2 0 25 0,2-3 53 0,-1 0 58 16,-1 0 12-16,2-1-29 0,-2 0-36 15,-5 5-31-15,6-4-20 0,-6 7-13 0,-1-4-9 16,8 4-4-16,-8 0 0 15,0 4-4-15,0-4 0 0,2 3 1 0,4 4-1 0,-5-3-6 16,-1 3-15-16,1 1-30 0,0-4-54 16,-1 3-77-16,0 0-58 0,0-3-45 0,2 0-47 15,-2-1-100-15,-6 1-90 16,6-4 89-16,-6 0 120 0,0-4 105 0,7 1 19 16,-7-8-10-16</inkml:trace>
  <inkml:trace contextRef="#ctx0" brushRef="#br0" timeOffset="211997.9365">14497 8363 150 0,'0'-25'272'0,"7"3"111"0,-7 3 8 15,0-3-33-15,6 4-36 0,0 0-55 0,8 0-50 16,5 3-33-16,1 4-27 0,6-4 20 16,0 5-8-16,7-2-31 0,-1 1-30 0,7 4-30 15,0-4-22-15,0 4-21 0,7-1-10 16,-8 1-12-16,-5 0-38 0,0 3-84 0,0 4-87 16,-14-4-58-16,1 1 44 0,0 3-14 15,-8 0-55-15,-5 0-44 0,-1 0-57 0,1-4 21 16,-7 4 80-16,-7-4 102 0,7 1 60 15,-6-5 32-15,6 1 23 0,-7-4-21 16,1-8-47-16</inkml:trace>
  <inkml:trace contextRef="#ctx0" brushRef="#br0" timeOffset="212191.4125">15025 7949 214 0,'-14'-18'197'0,"2"0"55"0,-1 0 3 0,6 6-45 0,-6 1-34 0,0 4-16 16,0 3 27-16,6 4 10 0,-6 8 4 16,0 3 4-16,1 4-7 0,-2 3-5 0,1 8 45 15,0-1 8-15,0 8-31 0,7 8-40 16,0 2-41-16,-2 5-32 0,8-1-22 0,0 5-27 15,8-1-16-15,4-7-9 0,-5 0-6 16,6-4-6-16,0-7-5 0,-1 1-21 16,2-9-26-16,-1-3-37 0,0-4-58 0,0-3-89 15,0-4-114-15,0-4-64 0,0 0-49 16,0-7-102-16,0-3 72 0,0-8 108 16,-6 0 118-16,13-11 33 0,-8-4-1 15</inkml:trace>
  <inkml:trace contextRef="#ctx0" brushRef="#br0" timeOffset="212390.3829">15135 8253 167 0,'7'-32'262'0,"-1"6"125"15,1 1 27-15,-7-2-50 0,6 9-86 0,-6 4-70 16,6 3-45-16,2 0-23 0,4 3-6 16,2 5-11-16,-2-1 5 0,8 0 47 15,6 1 9-15,0-1-27 0,14 4-38 0,-2-4-34 16,1 1-25-16,7-1-21 0,-1 1-10 16,2-1-11-16,-2 0-4 0,1 4-17 15,-7-3-54-15,-7-2-90 0,1 5-102 0,-7 0-48 16,0 0-20-16,-13-3-81 15,-1 3-119-15,2-4 45 0,-8 4 74 0,-6-4 48 16,0-3 70-16</inkml:trace>
  <inkml:trace contextRef="#ctx0" brushRef="#br0" timeOffset="213535.2072">16613 7891 231 0,'14'-11'338'0,"-8"3"116"0,8 1-72 0,-8 0-69 16,0 3-88-16,7 0-70 0,-6 1-50 16,6 3-36-16,7-4-24 0,-1 4-17 15,1 0-9-15,6 0-5 0,0 0-6 0,-1 0-1 16,9-4-5-16,-2 4-1 0,1 0-6 16,-1 0-21-16,-7 0-45 0,-5 0-65 15,0-3-42-15,-1 3-26 0,-12-4 4 0,6 0 5 16,-7-3-13-16,-6 0-8 0,0 0 38 15,0-8 54-15,0 0 43 0,0 1 58 0,0-9 49 16,0 5 25-16,-6-4 12 0,0 4 20 16,-1 0 9-16,0 3 7 0,-5 4 13 15,-1 8 19-15,-1 3 24 0,-6 7 42 0,2 7 43 16,-2 8 8-16,1 4-1 0,-8 7-4 16,8 4 17-16,6 3 20 0,-7 4-44 0,14 0-41 15,-1 3-29-15,7-3-32 0,7 1-26 16,5-2-19-16,2-2-19 0,5-5-18 15,7-3-10-15,0-3-12 16,7-8-6-16,-1-1-6 16,1-6-12-16,-1-4-52 0,-5 0-71 0,-1-7-135 0,-6 3-286 0,-8-3-108 15,-5-4-127-15,-1-4 23 0,-12 0 155 0,-1-3 249 16</inkml:trace>
  <inkml:trace contextRef="#ctx0" brushRef="#br0" timeOffset="216991.3659">17310 9100 177 0,'20'-29'268'15,"-13"7"51"-15,-7 11-4 0,6 7-10 0,-6 11 10 0,6 12-25 16,-6 6-26-16,8 12-6 0,-2 3 38 16,-6 0 16-16,6 4-48 0,0 4-54 0,1 0-46 15,0 3-37-15,-7 0-37 0,6 4-26 16,-6 4-20-16,0 7-14 0,-6 0-7 16,-14 14-7-16,-6 4-16 0,-13 1-32 0,-13-5-53 15,-7-6-104-15,-12-9-189 0,-1-2-191 16,-6-8-83-16,0-7-77 0,-7-8 47 15,7-7 219-15</inkml:trace>
  <inkml:trace contextRef="#ctx0" brushRef="#br0" timeOffset="220190.4301">13911 10419 66 0,'0'-15'226'0,"6"0"61"15,1 1 4-15,-7-5-58 0,6 5-63 16,1 2-47-16,0 6-32 0,-1-2-7 0,0 4-2 15,8 0 0-15,-8 1 5 0,7 6 2 16,-7 1 0-16,1 0-7 0,0 7-10 16,-1 4-10-16,-6 3-10 0,0 0-10 0,0 4-8 15,-6 4 1-15,-1 3 2 0,-6 1 10 16,0 3 12-16,-7-1 13 0,8-2 19 16,-8-5 57-16,7 1 69 0,0-7-1 0,0-5-34 15,7-3-52-15,-2 0-39 0,2-4-28 16,6 1-13-16,0-5-12 0,0-3-9 0,6 0-11 15,2 0-4-15,-2 0-5 0,7-3-1 16,0-1-5-16,0 0 1 0,0 1-6 0,6-1-22 16,1 0-40-16,-1 1-88 0,1 3-160 15,6 0-156-15,-6 3-76 0,-1 1-115 0,1 3 3 16,-1 4 115-16,-6 0 221 0</inkml:trace>
  <inkml:trace contextRef="#ctx0" brushRef="#br0" timeOffset="220386.8685">14165 10990 136 0,'0'18'327'0,"-6"1"149"16,6-9 1-16,-7 2-40 0,7-5-97 0,0-3-91 15,7 0-73-15,-1-4-50 0,0 0-12 16,14-4-28-16,-7 0-31 0,13-3-15 0,0 3-13 16,0-4-7-16,7 1-9 0,-1 0-7 15,1 3-35-15,-1-3-75 0,1 3-64 16,-1 1-32-16,-5 3-46 0,-7-4-94 15,-2 0-113-15,2 4 36 0,-13-3 85 0,-1-5 72 16,0 1 46-16,-6-8 11 0</inkml:trace>
  <inkml:trace contextRef="#ctx0" brushRef="#br0" timeOffset="224328.3691">20332 7880 9 0,'0'0'22'0,"-6"0"-1"0,6 3-4 15,-6-3-5-15,6 0-4 0,-7 0-4 16,7 0 0-16,-7 0-2 0,7 4-6 0,-6-4-22 16</inkml:trace>
  <inkml:trace contextRef="#ctx0" brushRef="#br0" timeOffset="247058.7531">23322 2146 334 0,'-39'19'475'0,"0"-1"-38"16,-1-3-212-16,-5 3-222 0,6-3-166 15,-1-4-107-15,2 3 12 0,-1 1 58 16,6-8-26-16,1 4 0 0</inkml:trace>
  <inkml:trace contextRef="#ctx0" brushRef="#br0" timeOffset="248981.1546">24944 2132 45 0,'6'-4'144'15,"-6"0"72"-15,0 4 8 0,6 0 20 0,-6 0-28 16,0 0-48-16,0 0-44 0,0 4-39 16,0-4-30-16,0 4-16 0,0-4-11 0,0 3-13 15,0-3-1-15,0 4 4 0,0 0 16 0,0-1 33 16,8 5 43-16,-8-1 32 0,6 1 25 16,-6 3 12-16,6 0 1 0,7 3-18 15,-6-3-1810-15</inkml:trace>
  <inkml:trace contextRef="#ctx0" brushRef="#br0" timeOffset="249158.2621">25607 2275 221 0,'20'-4'534'0,"-6"4"93"0,-8-4-83 0,1 4-148 15,-1 0-130-15,0 4-70 0,1 0-31 16,-7-1-22-16,0 1-24 0,7 0-23 0,-7 3-24 16,6-4-21-16,0 5-18 0,1 7-2088 15</inkml:trace>
  <inkml:trace contextRef="#ctx0" brushRef="#br0" timeOffset="249338.3699">26031 2307 202 0,'14'-6'253'0,"-2"6"148"0,2 0 30 0,-2 3 11 15,1 0-55-15,1 5-95 0,5 3-94 0,0 4-1118 16</inkml:trace>
  <inkml:trace contextRef="#ctx0" brushRef="#br0" timeOffset="250390.7868">27542 2425 265 0,'-6'18'396'16,"-7"4"96"-16,6 4-41 0,-6 0-97 16,7-1-104-16,-1 4-84 0,0-3-1079 0</inkml:trace>
  <inkml:trace contextRef="#ctx0" brushRef="#br0" timeOffset="252787.3816">29548 2582 116 0,'-19'8'316'0,"-1"-1"126"0</inkml:trace>
  <inkml:trace contextRef="#ctx0" brushRef="#br0" timeOffset="253224.8263">29366 2652 198 0,'-40'40'212'0,"2"5"0"16,-7 2-61-16,5 0-95 0,1-3-88 15,0 4-48-15,-1-4-14 0,8-4-2 16,13-10 14-16,5-8 15 0,8-4 13 0,6-11 16 16,6-3 3-16,2-4 3 0,11-4-6 15,0-3-9-15,0-4 0 0,1-3 6 16</inkml:trace>
  <inkml:trace contextRef="#ctx0" brushRef="#br0" timeOffset="254381.2546">29008 2355 45 0,'-33'11'188'0,"1"-3"66"0,5 3-17 16,-5 0-22-16,6 3-27 0,6-3-19 15,-5 4-13-15,5 3 10 0,0 1 13 16,1-1 19-16,-1 4 12 0,-6 3-660 0</inkml:trace>
  <inkml:trace contextRef="#ctx0" brushRef="#br0" timeOffset="256254.6539">26578 3934 206 0,'-58'0'503'0</inkml:trace>
  <inkml:trace contextRef="#ctx0" brushRef="#br0" timeOffset="262188.5527">14021 2791 131 0,'0'-3'104'0,"8"3"55"0,-8-4-2 0,0 0-20 16,0 4-2-16,0-3-18 0,0-1-22 0,-8 4-20 15,8-4-13-15,0 4-11 16,0-3-1-16,0 3-2 0,0-4-1 0,0 4 3 15,0-4 12-15,8 4 25 0,-8-3 26 16,0 3 5-16,0 0-6 0,6-4-16 0,-6 4-18 16,6-3-10-16,1 3-10 0,-1 0-9 15,7-4-4-15,0 4 2 0,7 4 3 0,-1-4 2 16,14 0 3-16,0 3 17 0,-1 1 16 16,13-1-3-16,8-3 17 0,-2 4-9 0,2 0-14 15,5-4-9-15,1 3-7 0,0-3-8 16,0 0-7-16,-1 4-8 15,7-4-10-15,-6-4-4 0,6 4-8 16,0 0 2-16,14 0-5 0,-8 0-2 0,14-3-1 0,-1 3-3 16,-6 0-1-16,7 0 1 0,-1 0-1 0,1 0 0 15,0 0 0-15,13 0 3 0,-1 3 1 16,1 1 0-16,6 0 0 0,-6-1-3 16,-7 1-3-16,0 0 1 0,-6 3 0 0,-1-3 1 15,7 3 3-15,-6-3 6 16,13 3 4-16,-1-3 2 0,8-4 1 0,-7 3 3 0,6-3-5 15,0 0 1-15,0-3-4 0,0-1 0 16,7 4 4-16,0-4-3 0,6 4 3 0,-6-3 7 16,0 3 4-16,5 0 6 0,-5-4 5 15,7 4-3-15,6 0-7 0,-1-4-4 16,1 4-5-16,-6-3-4 0,-8 3-4 16,7-4-4-16,-6 4-1 0,-1-4-1 0,1 1-3 0,1-1-1 15,-15 0-5-15,-6 4-2 0,-7-3-1 16,-5 3 0-16,-14 0 0 0,-6-4 0 15,-7 8 3-15,-7-4-2 0,-12 0 0 16,-1 0-1-16,-12 0 5 0,0 0 3 16,-8 3-4-16,-5-3 1 0,-1 0-17 0,1 0-40 15,-14 0-67-15,7-3-75 0,-13 3-140 16,1 0-217-16,-8 0-205 0,-13 0-2 0,-5 3 97 16,-28-3 201-16</inkml:trace>
  <inkml:trace contextRef="#ctx0" brushRef="#br0" timeOffset="263223.0902">14309 3810 78 0,'6'-4'62'0,"-6"0"-1"15,0 1-12-15,0-1-12 0,0-3-7 16,0 3-8-16,6 0-6 0,-6-3-7 16,0 4-2-16,0-1 1 0,0 0 5 0,0 1 3 0,0-5 2 15,0 5 4-15,0-2-1 0,6 2 0 16,-6 0-4-16,0-1-5 0,0 0-4 16,0 0-4-16,0 1-2 0,0-1-2 0,0 4 0 15,0-4-6-15,0 1-8 0,0 3-6 16,7 0-5-16,-7 0-5 0,0 0-4 0,0 0-4 15,0 3 0-15,0-3 9 0,0 4 7 16,0-4 4-16,0 4 4 0,0-4 3 16,0 3 3-16,0 1 1 0,0-4 3 0,0 4 0 15,0-4 1-15,0 4 0 0,0-4 0 16,0 3 0-16,0-3 1 0,0 3 0 0,0-3 2 16,-7 5-1-16,7-2 0 0,0-3 0 15,0 4 1-15,-6 0 0 0,6-1-8 16,-6 1-57-16</inkml:trace>
  <inkml:trace contextRef="#ctx0" brushRef="#br0" timeOffset="263951.8075">14086 3887 184 0,'-6'0'183'0,"6"4"74"0,-6-1 57 0,-1 1-27 16,1-4-71-16,-1 3-49 0,1-3-53 15,-1 4-39-15,7-4-27 0,0 0-17 0,-6 4-6 0,6-4 1 16,0 3 3-16,6 1 5 16,-6 0 2-16,0 3 3 0,7-3 2 0,-1 3-4 15,1-3-6-15,6-1-8 0,-1 5-5 16,2-5-5-16,-1 1-5 0,6 0 1 0,8-1-3 15,-1-3-1-15,-1 0 1 0,8 0-4 16,0-7-1-16,6 3 0 16,-7-7-1-16,7 4-1 0,0-8 1 0,1 4 0 0,-8-7-2 15,1 4-1-15,-7-5 2 0,-7 1 1 16,-5-1-2-16,-2 1 1 0,-6-4 1 0,-6 0 0 16,-6-3 0-16,0 2 9 0,0-2 19 15,-14 3 9-15,0 0-5 0,1 4-6 0,-7-1-5 16,-1 8-4-16,1-4-4 0,0 8 1 15,-7 3-6-15,7 4 4 0,1 4-1 0,-7 3-3 16,5 4 1-16,1 4 6 0,0 4 10 16,-7 3 17-16,7 7 27 0,0 4 35 0,-6 4 42 15,-1 3-1-15,1 7-17 0,5 1-13 16,-5 3-13-16,6 0-7 0,0 1-12 16,0 3-18-16,6-8-15 0,8 1-6 0,4-4-8 15,2-4-5-15,6-3-5 0,0-4 2 16,6-7-6-16,2-1-2 0,-2-7-2 15,7 1-4-15,0-5-4 0,6-2 1 0,1-1-1 0,6-4-5 16,-7-3 0-16,7-1-4 0,7-3 0 16,-1 0-1-16,1-3-3 0,7-1-11 15,-2 0-12-15,1-3-28 0,7 3-28 0,-1-7-42 16,2 4-58-16,-2-8-98 16,1 4-119-16,-1-7-154 0,-6 0-114 0,1-4 89 0,-2 0 126 15,-5-12 119-15</inkml:trace>
  <inkml:trace contextRef="#ctx0" brushRef="#br0" timeOffset="265052.0246">14927 3407 103 0,'0'-4'287'0,"0"-3"169"16,0 3 5-16,0 0-52 0,-7 1-112 0,7-1-99 15,0 0-71-15,0 4-45 0,0-3-28 16,7 3-21-16,-7 0-11 0,6-4-5 0,1 4-9 15,6-4-1-15,-6 4-5 0,5 0-1 16,2 0 0-16,5 4 0 0,-6 0-2 0,6-4 2 16,-5 7 1-16,5-3 2 0,-6 3-3 15,0 4 1-15,1 0 1 0,-8 4-2 0,0-1 0 16,-6 5 2-16,0 3 1 0,-6 0 12 16,0 0 22-16,-2 0 37 0,-4 3 50 15,-1-3 18-15,6-3-8 0,-6 3-18 0,1-8-19 16,-2 4-20-16,8-3-20 0,-8-4-15 15,8 4-17-15,0-8-10 0,-1 4-5 16,1-3-5-16,-1-5-4 0,7 5-1 0,0-5-1 16,-7 1-3-16,7 0-1 0,0-1-5 15,0 1-4-15,0 0-7 0,7-4-9 16,-7 3-15-16,0 1-40 0,7-4-56 0,6 3-99 16,-1-3-57-16,2 0-107 0,6-3-127 15,5-4 49-15,1-1 113 0,0-3 144 0,7 0 81 16,-7-4 47-16,6 1 32 0,-5-5 21 15,-1 5 14-15,-7 3 12 0,7 4 12 0,-6-1 59 16,-8 1 68-16,2 3 42 0,-1 1 75 16,-7-1 27-16,0 0-12 0,2 1-5 0,-2 3-29 15,-6-4-37-15,6 4-25 0,-6-4-11 16,6 4 11-16,-6 0-15 0,8-3-16 16,4-1-12-16,1-3-29 0,7-1-28 0,6 1-20 15,0-8-14-15,7 0-11 0,6-3-9 16,-1 4-8-16,9-8-21 0,-9 3-31 15,1 1-35-15,1-1-26 0,-8 1-10 0,-5 4-46 16,-2-1-41-16,-5 4-58 0,-8-4-31 16,-4 4 39-16,-2 1 44 0,-6-5 52 0,0 4 52 15,0-4 40-15,-6 4 41 0,-2-4 48 0,2 8 52 16,0-4 47-16,-1 0 23 0,1 4 1 16,-1-1-15-16,-6 1-19 0,7 0-16 15,0 3-8-15,-2 1 11 0,2 3 21 0,0 3 30 16,-1 1 34-16,-6 3 30 0,7 4-8 15,-1 0-2-15,-6 7 0 0,0 4-27 0,0 1-31 16,0 10-35-16,0-1-30 0,0 5-29 16,0 0-15-16,-1 3-7 0,2 0-5 0,-1-3-8 15,6-4-2-15,1 0-3 0,-1-4 2 16,7-3-9-16,0-4-18 0,0 4-19 16,7-8-30-16,-7 0-43 15,6 0-73-15,8 1-104 0,-8-5-60 0,6 1-138 0,-4-4-60 16,11 0 111-16,-6 0 156 0,0 0 103 15,7-7 64-15,6-1 35 0,-1 1 28 0,9-8 22 16,-2 1 11-16,7-4 6 0,0-4 4 16,7-1 0-16,-1-2 4 0,1-5 1 0,-1 1 1 15,8 0 1-15,-8-4 1 0,1 4 1 16,-1-4 1-16,-6-1 1 0,1 5 0 0,-8 0 3 16,-6 0 8-16,0 3 197 0,-7 0 109 15,-6 1 42-15,-6-5 69 0,0 1 42 0,-1-1-77 16,-6 1-76-16,0 4-28 0,0-1-76 15,0 8-73-15,-6-4-54 0,6 3-32 0,0 5-21 16,-7 3-8-16,0 7-13 0,-6 0-3 16,-6 12-1-16,0 10 7 0,-8 4 16 15,-5 4 11-15,-7 7 5 0,-1 3 0 0,-5 5-5 16,-1-1-7-16,1 3-13 16,6 2-8-16,7-5-5 0,-1-4-3 0,13-6 0 0,7 3-7 15,6-11-6-15,1-4-12 16,12 1-12-16,1-1-12 0,0-7-6 0,12 0-16 15,1-4-29-15,0 1-50 0,-1-9-65 0,13-2-135 16,1-5-74-16,-1-3-175 0,14-11 32 16,-7-4 140-16,7-7 168 0,-1-3 92 15,-6-12 54-15,7-6 31 0,-7-5 27 0,0-11 17 16,1-3-3-16,-8 0-62 0</inkml:trace>
  <inkml:trace contextRef="#ctx0" brushRef="#br0" timeOffset="267187.6627">16763 3868 150 0,'0'0'75'0,"0"0"25"0,7 0 7 16,-7 0-7-16,7-4-9 0,-7 4-5 16,0 0 11-16,0-3-1 0,0 3-4 0,6-4-7 15,-6 4-9-15,0-3-13 0,-6 3-13 16,6-4-14-16,0 4-9 0,0 0-11 15,0-4-6-15,0 4-3 0,-7 0-4 0,0 4 1 16,7-4 0-16,-6 7 0 0,-7 0 5 16,6 4 10-16,-6 5 12 0,1-2 18 0,-8 8 25 15,7 4 25-15,-7-1-5 0,-6 8-14 16,6 0-17-16,1 0-14 0,6 0-16 0,0 0-9 16,1 0-2-16,-2-4-1 0,14-3-4 15,-6-4-2-15,6 0-3 0,0-4-3 16,6-3-3-16,0-4-2 0,8 0-4 0,-2-7-16 15,2-1-30-15,5 1-56 0,7-8-94 16,0-3-74-16,7 0-59 0,-1-8 30 0,7 0 93 16,1-7 66-16,5 0 47 0,1 0 28 15,-7-7 22-15,6-4 17 16,-5 0 9-16,-8-4 5 0,1 1 3 0,-7-1 2 0,-1 4-25 16,2 0-76-16</inkml:trace>
  <inkml:trace contextRef="#ctx0" brushRef="#br0" timeOffset="267832.0826">17219 3880 200 0,'14'-8'182'0,"-14"0"25"16,0 5-27-16,0-1-43 0,-7 1-43 15,7 6-31-15,-7 1-19 0,-5 3-9 0,4 0-5 16,-4 9 0-16,-8-2-2 0,7 4 1 16,1 1-1-16,-8-1 0 0,7 4-3 0,0-4-5 15,0 0 3-15,-1 1 3 0,8-4-2 16,0-1 0-16,-1-3-2 0,7 0-2 16,0 0-4-16,7-4 0 0,-1 4 1 15,0-3 1-15,8-5-4 0,-1 1-5 0,0 0-1 16,6-1-2-16,1-6-1 0,6-1 1 15,-1 0-4-15,-5-3 8 0,6-4 12 0,-6 0 7 16,-1 0 4-16,-5-3 7 0,-2-5 1 16,2 1 3-16,-8-1 6 0,-6-3 14 0,7 0 22 15,-14-3 27-15,7 3 18 0,-6 0-3 16,-8 4-27-16,8 3-29 0,-14 0-22 16,8 4-18-16,-8 0-13 0,1 4-7 0,-1 3-4 15,-6 1-1-15,6 6-5 0,1-3-5 16,-1 8-16-16,7-5-27 0,-6 5-38 15,12-1-29-15,1 0-34 0,6 0-44 0,0 1-83 16,6 0-50-16,1-1-22 0,12-3 44 16,0 3 100-16,1-4 68 0,13-3 46 0,-1 0 26 15,1 0 22-15,6-3 12 0,-6-4 12 16,6 3 6-16,-7 0 2 0,1 1 4 0,-1-2 0 16,-5 2 7-16,-8 3 46 0,0 0 43 0,-6 0-1 15,1-4 1-15,-8 4 7 0,-6 0 12 16,0 0-14-16,0 0-23 0,0 0-19 0,0 0-19 15,-6 0-12-15,6 4-8 0,-7-1-3 16,0 5-6-16,1-4-3 0,-1 7 0 0,7-4 1 16,-6 4 3-16,6 0 1 0,-6 4 1 15,6-4 2-15,0 0 1 0,0 3 2 16,6-3 2-16,-6 4 1 0,6-1 0 0,1 1 4 16,6 0 6-16,-6 0 6 0,-1-1 5 15,8 4 3-15,-8-3 16 0,0 3 43 16,0-3 49-16,1 4 27 0,0-5 21 15,-7 1 4-15,0-1-17 0,0 5-43 0,0-1-45 16,-7-3-21-16,-6 3-18 0,7 4-17 16,-14-4-19-16,7 4-39 0,-7-3-79 0,1-1-62 15,0-3-98-15,5-1-206 0,-5-7-75 16,6-7 110-16,6 0 162 0,1-14 97 0,0-4 56 16,6-8 36-16,6-11 28 0,0-3-24 15</inkml:trace>
  <inkml:trace contextRef="#ctx0" brushRef="#br0" timeOffset="268202.4652">17682 4011 94 0,'26'-7'199'0,"0"-1"57"16,-13 5 12-16,7-1 0 0,-8-3-11 16,2 7 6-16,-2-4-10 0,8 4-42 0,-7 0-58 15,7-4-47-15,-1 4-35 0,7-3-27 16,-6 3-13-16,12-4-11 0,-5 4-9 0,5-3-5 16,1-1-4-16,-1 0-10 0,7 1-26 15,1-5-56-15,-8 1-100 0,1 0-163 0,-7-1-115 16,-1 1 72-16,1-8 144 0,-6 5 90 15,-7-6 52-15,0-2 36 0,0-4 23 16,-7-3 22-16,-6-1 10 0,0-7 7 0,0 0 3 16,0-4 2-16,-6 1 4 0,6 3-7 15,-6 3-57-15,-1 5 45 0,0 7 180 16,-6 3 62-16,1 0-4 0,-2 8-25 0,2 0-44 16,-8 3-21-16,1 8 4 0,-1 7 10 15,0 3 24-15,1 12 3 0,-7 3-11 16,6 4-8-16,-6 11-5 0,7 0 1 0,-7 3-6 15,12 1-20-15,-5 0-27 0,6 0-1 16,0-4-15-16,7-1-18 0,-2-6-17 0,8 0-7 16,0 0-14-16,0-8-5 0,8 0-4 15,-2-4-4-15,7 2-4 0,-6-6-4 0,6-2-12 16,6-5-31-16,0-3-69 0,1 0-66 16,6-7-131-16,1-1-251 0,-2-6-32 15,7-8 58-15,-5-4 122 0</inkml:trace>
  <inkml:trace contextRef="#ctx0" brushRef="#br0" timeOffset="268433.843">18503 3898 86 0,'6'0'386'0,"0"3"220"0,-6-3 5 15,7 4-134-15,-7-4-147 0,0 0-106 0,0 0-41 16,0 4-50-16,7-4-43 0,-7 3-30 16,6 1-22-16,7 0-12 0,0-1-4 15,0 1-10-15,13-4-5 0,7 4 1 0,5-8 0 16,9 4-8-16,-2-4-5 0,7 1-24 15,0-5-44-15,0 1-61 0,-6 3-74 16,-1-3-48-16,-12 0-158 0,-1 3-165 0,-12-7 87 16,0 3 161-16,-7-2 123 0,0-5 72 0,-13 0 45 15,0-3 21-15,0-4-48 0</inkml:trace>
  <inkml:trace contextRef="#ctx0" brushRef="#br0" timeOffset="268617.294">19075 3656 80 0,'-19'-4'266'0,"6"4"123"0,-6 0 1 0,-1 0-72 16,7 4-47-16,-7 0-46 0,0 3-28 0,8 4-28 15,-8 3-35-15,1 5-30 0,-1 3-29 0,7 4-21 16,-6-1-16-16,6 4-14 0,-7 4-7 16,6-4-10-16,8 1-5 0,0 3-11 15,6 0-22-15,0-4-42 0,6 1-54 0,0-1-82 16,8-3-116-16,6-5-113 0,-1 1 16 16,7-7 113-16,0-4 114 0,7 0 70 15,-1-11 39-15,7 0 26 0,-6-7 22 16,6-8 14-16,7-3 8 0,0-4 4 0,5-4 3 15,1-7-14-15,1 4-38 0</inkml:trace>
  <inkml:trace contextRef="#ctx0" brushRef="#br0" timeOffset="269155.1265">19655 3777 265 0,'14'-22'408'15,"-8"0"129"-15,-6-4 9 0,-6 0-111 0,-8 5-128 16,-5-1-104-16,-1 7-34 0,-6 4-51 16,6 4-36-16,-5 7-31 0,-8 7-18 0,7 4-14 15,-6 4-5-15,-1 7-3 0,1-1-7 16,-2 5-3-16,15 0-1 0,-7-4 0 0,13 0 0 15,0-4 0-15,6 0 0 0,1 1 0 16,6-1 2-16,0-4 2 0,0 5-3 0,6-8 3 16,1 4 2-16,6-4 1 0,0 3-2 15,0-3 0-15,0 0-3 0,0 0-2 16,7 0 2-16,-8 0-1 0,8 0-1 0,-7 0 0 16,0 0 3-16,0-3 1 0,1 3 8 15,-8-4 6-15,0 0-4 0,-6 4-5 0,0-3-1 16,-6 3 1-16,0-1-6 0,-8 1 3 15,1 0-4-15,0 0 2 0,-6-3-3 0,5-1-1 16,-5 0 2-16,6-3-6 0,0-4-18 16,0 0-37-16,0-4-53 0,0-3-44 15,6 0 10-15,7-8 50 0,0 4 34 0,7-7 21 16,0 3 14-16,5-3 9 0,8 0 9 16,-7 3 3-16,13 0 2 0,-6 0 5 0,6 1-1 15,-1 3 2-15,-5 4 0 0,6-1 2 16,-6 8 1-16,6-3 3 0,-13 3 0 15,6 3 5-15,-5-3 1 0,-2 4-1 0,-4 3 4 16,-2-3-1-16,0 3-2 0,-6 0-5 16,6 1-2-16,-6-1-2 0,0 0-1 0,0 1-3 15,0-1 3-15,0-3 2 0,0 0 8 0,0 3 1 16,7-3-2-16,-7-4-2 0,0 3 4 16,7 1 14-16,-1-4 1 0,1 0-4 15,-1 0-3-15,8 4-2 0,-2-4-9 0,1 0-2 16,7 3-2-16,0-3-2 0,-8 4-4 15,14-4-2-15,-6 7 0 0,-1-3 2 16,1 0 2-16,0-1-8 0,-1 5-29 0,1-5-74 16,-1 1-94-16,1 3-231 0,-7-3-198 15,6-4 26-15,-5 3 99 0</inkml:trace>
  <inkml:trace contextRef="#ctx0" brushRef="#br0" timeOffset="269552.6166">20124 3912 307 0,'0'-3'552'0,"0"-1"105"16,0 4-90-16,0-4-162 0,0 1-96 0,0 3-70 16,0-4-74-16,7 4-54 0,-1 0-37 15,1 0-26-15,12 0-18 0,0-3-10 0,8 3-10 16,11-4-4-16,2 0-4 0,5-4-1 16,8 5-4-16,-1-5-6 0,-7 1-10 15,1 0-16-15,-7 3-20 0,0-3-27 0,-13 0-70 16,0 3-123-16,-7-3-120 0,-5-1-201 15,-8-3 63-15,0 0 133 0,-6 0 155 0,-6 1 83 16,0-5 52-16,0 0 34 0,-8-3 25 16,1 3 23-16,0 0 109 0,-6 1 62 15,5 6 1-15,-5 1 4 0,-1 4 16 0,1 3 42 16,-7 3 52-16,6 12 78 0,-6 3 3 16,0 8-54-16,0 7-67 0,1 3-34 0,5 5-14 15,0-1-38-15,1 4-32 0,5-4-22 16,2 0-20-16,5 1-11 0,7-4-13 15,0-1-6-15,0-3-3 0,7-3-9 0,5-1-2 16,2-4-2-16,-1-3 0 0,-1-3-3 16,8-5-6-16,6-3-10 0,0 1-35 0,1-9-84 15,11-3-172-15,-5-3-193 0,12-9-277 16,-5-3-17-16,-1-3 242 0</inkml:trace>
  <inkml:trace contextRef="#ctx0" brushRef="#br0" timeOffset="269792.1809">21056 3403 396 0,'0'7'560'0,"-8"4"82"0,8-7-115 15,-6 3-151-15,6 0-90 0,0 9-59 0,0-2-67 16,0 8-52-16,0 7-38 0,6 8-23 16,8 7-15-16,-1 4-11 0,7 3-9 15,-1 4-5-15,0 0 1 0,8-1 0 0,-1 5 0 16,-6 0 6-16,-1 7 46 0,-13 3-3 15,-6 5-14-15,-13-1-12 0,-7-7-10 16,1-4-6-16,-7-7-5 0,-6-7-7 0,-1-1-15 16,1-7-32-16,-1-6-34 0,1-5-60 15,-1-7-127-15,13-11-177 0,-6-4-251 0,14-10-60 16,-8-8 86-16,7-8 274 0</inkml:trace>
  <inkml:trace contextRef="#ctx0" brushRef="#br0" timeOffset="270129.2407">21387 3117 198 0,'26'-3'425'15,"-12"-1"159"-15,-1 0-41 0,-7 1-140 16,1 3-129-16,6 0-96 0,-7 0-64 16,0 3-26-16,8 1-22 0,-8 3-20 0,7 1-11 15,0 2-8-15,0 1 1 0,1 0-2 16,-8 4-2-16,0 4 2 0,1 3-1 15,0 0-3-15,-14 3-6 0,0 4-3 0,-5 1-4 16,-8 7-3-16,0-1 4 0,-5 1 7 16,-2 0-1-16,8-8-2 0,0 0 0 15,-1-7 10-15,6-4 13 0,8 0 13 0,0-3 17 16,6-4 14-16,6-3-1 0,7-1-13 16,0 0-18-16,7-3-16 0,6-4-9 0,7 0-8 15,-8-4-11-15,8 4-5 0,0-3-22 16,-1-1-34-16,-5 4-52 0,5 0-70 0,-13-4-138 15,7 4-90-15,-13 4-244 0,0-4-100 16,-6 4 81-16,-7-4 292 0</inkml:trace>
  <inkml:trace contextRef="#ctx0" brushRef="#br0" timeOffset="278198.251">11983 1589 35 0,'0'0'25'0,"0"0"2"0,-6 0-4 0,6 0-6 16,-7 0-4-16,7 0-3 0,0 0-3 0,-7 0-2 15,7 0-1-15,-6 0-2 0,6-3-1 16,-7 3 0-16,7 0-2 0,0 0 1 0,-6 0-1 15,6 0-3-15,-6 0-6 0,6 0-2 16,0 0 0-16,-7 0 3 0,7 0 5 0,-7 0 6 16,1 0 4-16,6 0 6 0,-6 0 4 0,-1 0 0 15,0 0-1-15,1 0 0 0,-1 0 0 16,1 0 6-16,0 0 5 0,-1 0 4 16,0 0 6-16,1 0 4 0,0 0 1 15,-2 0 1-15,-4 0 2 0,5 0 4 0,7 0 8 16,-6 0 1-16,-1 0 2 0,1 0 6 15,-1 0-9-15,1 0-11 0,0 0-10 0,6 0-11 16,-8 0-5-16,8 0-4 0,-6 0 1 16,6 0 0-16,0 0 0 0,0 0-1 0,0 0 0 15,0 0 9-15,14 0 13 0,-8 3 22 16,7-3 13-16,13 0 3 0,0 0-8 0,6-3-13 16,1 0-13-16,12-2-14 0,1-2-10 15,7-4-4-15,-2 0-5 0,-5 0-2 16,7 0 0-16,-8-3-3 0,-7 3 0 0,2-4-2 15,-7 4-1-15,-8 0 0 0,1 0 0 16,0 0-2-16,-12 4 1 0,5-1 1 0,-13-3 0 16,1 4-1-16,0 0-1 0,-1-1-3 15,-6-3 2-15,0 1 2 0,-6 2 0 0,6-6-1 16,-7 3-1-16,-6-4 2 16,7 0-1-16,-7-3 1 0,-1 3 1 0,2-3 0 0,-8 0 2 15,7-1 0-15,-7 1 10 16,8 3 4-16,-8 5-4 0,7-1-4 0,0 3-3 15,0 0 1-15,-7 8-3 0,8 0 0 0,-8 8-2 16,-7 3 2-16,1 7 2 0,-6 4 7 16,-7 11 15-16,0 4 23 0,-7 3 33 0,-5 4 45 15,4 7 28-15,-5 5 5 0,1-2-3 16,5 5 0-16,13-4-24 0,1-4-15 16,5 1-15-16,1-1-29 0,14 0-21 0,-1-7-17 15,6-4-12-15,7-7-3 0,0 0-1 16,0-7-1-16,7 0 0 0,6-4-3 0,-7-4-3 15,14 0-2-15,-8-7 0 0,8 4-2 0,6-4-1 16,1-4-3-16,-2 4-2 0,1-3-3 16,7-5-1-16,-1 5-5 0,1-8-4 0,-1 3-21 15,2 1-41-15,-2-4-54 0,7 0-72 16,-7-4-71-16,7 1-207 0,0-8-111 0,1-4 84 16,-1-11 150-16,6-7 87 15,1-11 61-15</inkml:trace>
  <inkml:trace contextRef="#ctx0" brushRef="#br0" timeOffset="278454.566">12869 956 161 0,'-6'3'280'0,"6"1"70"16,-8-4-52-16,8 4-84 0,-6-4-71 15,6 3-43-15,0-3-31 0,6 8-20 0,2-5-9 16,-2 1-8-16,7 3-7 0,0 1-6 15,6-1-5-15,1 1 0 0,0-5-6 0,5 5-1 16,-5-5-3-16,6 1-1 0,7 0-2 16,-7-4-2-16,0 0-9 0,0-4-24 0,0 4-27 15,-7-4-48-15,1 1-71 0,-7-5-98 0,7 5 2 16,-8-5 82-16,-5-3 55 0,6 4 25 16,-6-8 16-16,-7 0 15 0,6-3-38 0</inkml:trace>
  <inkml:trace contextRef="#ctx0" brushRef="#br0" timeOffset="278667.8473">13266 765 160 0,'0'-10'87'0,"-6"-1"22"16,-1 3-19-16,0 0-20 0,1 8-8 0,0 0 2 0,0 5 6 16,-8 2 24-16,1 8 26 0,0 3 24 15,-6 7 19-15,-1 8 12 0,-13 12 22 0,7 9 17 16,-13 8-3-16,7 8-12 0,-8 3-12 0,1 1-24 16,7-12-35-16,-1-3-19 0,7-12-22 15,7-7-26-15,6-6-24 0,6-9-12 16,1-3-9-16,6-4 1 0,6 1-7 0,1-5 0 15,-1-3-5-15,7 0 3 0,0 1-4 16,7-6-2-16,-7-1-15 0,13-2-12 0,-6 1-29 16,6-4-81-16,6 0-53 0,1-4-123 15,-1-7-233-15,7 0 18 0,0-7 112 16,1-8 84-16,5-3 43 0</inkml:trace>
  <inkml:trace contextRef="#ctx0" brushRef="#br0" timeOffset="278958.3932">13676 648 276 0,'0'4'232'0,"0"-1"66"15,0 1-36-15,0-4-73 0,0 0-62 0,0 0-45 16,7 0-30-16,0 0-11 0,6 0-8 15,-1 0-4-15,2 0-4 0,5-4-5 0,7 4-8 16,0 0-3-16,0-3-3 0,0 3-1 16,1 0-3-16,5 0 0 0,-6 3-1 0,0-3-1 15,6 4 0-15,-6-4-12 0,-6 4-43 0,0-4-60 16,-1 3-81-16,1 1-102 0,-7 0 47 16,0-1 79-16,-7 1 53 0,1-4 37 0,-1 4 11 15,-6-4 12-15,0-4-10 0,-6 4-40 0</inkml:trace>
  <inkml:trace contextRef="#ctx0" brushRef="#br0" timeOffset="279498.8994">13937 582 121 0,'-13'8'95'16,"0"-1"13"-16,6 0-16 0,-6 1-24 0,7 3-21 16,-8 0-11-16,2 7-10 0,-1 0-2 15,0 8 2-15,0 3 5 0,-1 8 9 0,2 7 20 16,-8 7 10-16,-6 15 8 0,7 11 12 0,-14 11 12 15,-7 11 8-15,8-4 7 0,-7-3 1 16,7-8 9-16,-1-7-2 0,7-4-10 16,0-7-17-16,-1-7-23 0,9-1-22 0,4-7-17 15,1-6-12-15,1-2-9 16,4-6-5-16,2-4-4 0,6-7-1 0,-6-1-3 0,6-6-2 16,-6 3 0-16,6-8 0 15,0 1 0-15,0-1 0 0,0-3 4 0,0 0-2 16,0-3 0-16,0-1 9 0,0-3 16 15,0 3 13-15,0-3 0 0,0-4-8 0,0 4-8 16,0-4-6-16,0 3-1 0,0-3 1 16,6 4 2-16,-6-4 0 0,6 0 6 0,-6 0-2 15,6 0-1-15,8 0 2 0,-8 0 11 16,14 0 9-16,-7 0 3 0,7 0 0 0,6 4-4 16,-1-4 3-16,1 3 9 0,7 1 0 15,-7 0-8-15,7-1 2 0,-1 1 2 0,-6-1-3 16,1 1-3-16,-8 0-7 0,7-4-4 0,-6 3-5 15,-8-3 2-15,8 0 12 0,-6 4 17 16,-8-4 20-16,7 0-3 0,-7 0-12 16,1 0-15-16,-7 0-15 0,6 0-6 0,-6 0-1 15,7 0-3-15,-7 0-1 0,6 0-1 16,-6-4-5-16,6 4-5 0,-6 0-4 16,0 0-2-16,8 0-2 0,-8 0-4 0,0-3-1 15,6 3-6-15,-6 0-16 0,0 0-34 16,0 0-51-16,6 0-52 0,-6-4-47 0,0 4-124 15,7 0-38-15,-7 0-228 0,0 0-50 16,0 0 69-16,0-4 118 0</inkml:trace>
  <inkml:trace contextRef="#ctx0" brushRef="#br0" timeOffset="281964.8005">14445 1146 61 0,'0'-3'65'15,"0"-5"1"-15,0 5-10 0,6-8-4 0,-6 3 4 16,0-6-6-16,6 3-3 0,-6-4-1 0,8 1-3 16,-2-1 1-16,-6 0 1 15,6 1 2-15,1-1 7 0,0 4 19 0,-7-4 10 0,6 4 9 16,1 0 11-16,-7 0 12 0,0 4 8 0,6-4 6 16,-6 4 12-16,6-1 1 0,-6 5-22 0,0-1-35 15,0-3-27-15,8 3-21 0,-8 0-15 16,0 4-9-16,0-3-4 0,0 3-1 15,0 0 0-15,0 0 6 0,-8 7 7 0,-4 11 4 16,-8 8 2-16,-7 21-1 0,-5 16-4 0,-1 17 0 16,-12 16 1-16,-1 3-6 0,7-12-4 0,13-2-1 15,0-16 4-15,7-10 6 0,6-11 3 16,6-8 10-16,1-7 12 0,6-7 14 16,0-8 2-16,0-7-2 0,0 0-7 0,0-4-3 15,6-3 11-15,-6-4 4 0,7 3-15 16,0-6-15-16,5-1-11 0,-5 0-6 0,6-3-7 15,6-4 0-15,1-3-2 0,6-5-7 16,-7-3-2-16,7 0 1 0,7-4-1 16,-13-3 5-16,6 0-2 0,-7 0 17 0,1-1 23 15,-8 5 21-15,2-1 10 0,-14 0-4 16,6 8-13-16,-12 0-15 0,6 3-13 0,-6 0-12 16,-2 1-4-16,2 3-6 0,-6 3-2 15,5 1-7-15,-6 3-8 0,0 1-23 16,7 3-26-16,-8 0-34 0,8 3-58 0,0 1-103 15,-2 3-2-15,2-3-58 0,6 7-84 0,0-4-68 16,0 1 62-16,6-1 117 0,2-3 105 16,4-1 63-16,8-3 40 0,6-3 28 15,-1-1 16-15,-5 0 24 0,7 4 39 0,-1-3 23 16,-7-1 27-16,1 0 33 0,0 1 44 16,-2-1 50-16,2 0 42 0,-7 1 46 15,7-5 49-15,0 5-17 0,-8-5-64 0,8 1-70 16,6 0-43-16,-7-4-24 0,8 0-38 15,5-4-26-15,1 1-22 0,-1-5-16 0,7 4-7 16,1 1-5-16,-1-4-7 0,-1 3-3 16,2 0-7-16,5 4-17 15,-6 0-24-15,-6 0-33 0,-1 4-38 0,1 0 1 0,-7 0-15 16,-6 2-44-16,0-1-126 0,-8 1-146 16,1-2 10-16,-6 0 96 0,-1 0 124 0,-6-1 76 0,7 1 46 15,-7-4 32-15,-7 0 19 0,7 0 12 16,0 0 14-16,-6-3 7 0,-1 3 10 0,0 0 73 15,1-4 19-15,0 4-12 0,-8 0 12 16,8 0-6-16,-7 3-8 0,7 1-19 0,-8 0-17 16,8 3-6-16,-7 0 18 0,0 8 36 0,7 0 46 15,-14 3 54-15,7 11 55 0,-7 5 26 16,-6 17-11-16,0 4-21 0,-7 10-39 0,8 9-49 16,-7-1-10-16,5 4-32 0,1-7-31 15,6 0-27-15,1-8-16 0,6-7-11 16,6 0-7-16,1-8-8 0,-1-6 3 0,7-1-3 15,7-7-2-15,-7-4-1 0,6 1-11 0,1-5-8 16,6 1-14-16,-6-4-29 0,5-4-73 16,2 0-80-16,-1-3-124 0,13 0-200 0,-6-4 17 15,5-8 115-15,7 1 157 0,1-7 90 16,7-5 52-16,5-6 33 0,1-9 20 0,-1-2 21 16,1-8 10-16,5-3 7 15,8-12 2-15,0-7 4 0,-7-4 1 0,7-3 1 0,-8-4 3 16,2 8 1-16,-1-1-1 15,-7 8 0-15,1 10 0 0,-7 5 3 0,0 14 0 0,-13 4 1 16,-6 10 37-16,-7 11 166 0,-7 1 31 16,-6 0 65-16,0 3 19 0,-6-3-35 0,0 3-70 15,-1 4-69-15,1 0-48 0,-1 0-19 0,0 8 3 16,-5 3 14-16,-2 3 20 0,-5 9 20 16,-7 9 0-16,0 12 18 0,-13 11-12 15,6 7-20-15,-6 8-31 0,0 3-23 0,0-3-19 16,7-4-16-16,5-4-11 0,7-10-7 15,8-5-5-15,-2-3 1 0,8-11-2 0,6 0-3 16,0-4-4-16,6-3-6 0,2-4-20 0,4-4-10 16,2 1-15-16,-2-5-33 0,1 1-77 15,7-4-114-15,0-4-137 0,5-3-210 0,1-4 84 16,7-4 154-16,-1-7 153 0,2-3 81 16,4-12 50-16,1-4 29 0,0-10 29 0,1-4 12 15,5-7 4 1,1-11-32-16,-1-1-62 0</inkml:trace>
  <inkml:trace contextRef="#ctx0" brushRef="#br0" timeOffset="282190.23">16333 1180 88 0,'0'-4'281'0,"0"0"139"0,-6 1-17 0,0-2-85 16,-1 5-74-16,-6 0-54 0,0 8-26 15,-7 3-20-15,1 7-12 0,-7 8 2 0,-6 3-7 16,-1 8-14-16,-7 3 2 0,8 1-23 16,-1-5-24-16,7 1-21 0,1 0-19 0,11-8-10 15,2-4-6-15,-2 1 0 0,8-4-3 16,6-4-6-16,6 1-10 0,-6-1-7 15,14-7-19-15,5 0-50 0,1 0-93 16,6-7-81-16,6-1-183 0,7-3-146 0,7-7 108 16,-1-8 164-16,8-3 118 0,-1-4 68 15,-1-11 44-15,2 4 25 0,-8-8-18 0,1 4-55 16</inkml:trace>
  <inkml:trace contextRef="#ctx0" brushRef="#br0" timeOffset="282786.2373">16621 1403 201 0,'12'-8'226'0,"-6"1"79"0,2 3 4 0,-2 1-50 0,-6 3-26 0,0 0-9 16,0 3-36-16,-6 5-44 0,-2-5-44 0,2 8-34 15,0 0-22-15,0 0-16 0,-2 0-10 16,-4 1-8-16,5-1-2 0,1 0-4 16,6 0-1-16,-7-4 0 0,0 0 1 0,7 0 1 15,0-3-2-15,0 0 0 0,0-1-2 0,0 1-1 16,7-4 1-16,0-4-1 0,-1 1 0 16,1-1 0-16,-1 0 0 0,0-7 0 15,2 4 0-15,-2 0-1 0,0 0 1 0,0-1 3 16,-6-3 2-16,8 4 3 0,-8-1 2 15,0 1 3-15,0 0-4 0,0-1 0 0,0 1-2 16,-8 3-5-16,8-3 2 0,-6 3-3 16,0 1-3-16,6-1 1 0,-6 4 3 15,-2-4-4-15,2 4-3 0,0 0-14 0,-1 0-12 16,7 0-17-16,-6 4-12 0,-1-4-20 16,0 4-20-16,7-1-16 0,-6 1-5 0,6 0-35 15,0-1-50-15,0 1-39 16,0-4-24-16,0 4 51 0,6-4 68 0,1 0 44 15,0 0 34-15,-1 0 22 0,7-4 16 16,1 0 8-16,-8 1 8 0,6-1 10 0,2-3 19 16,-1 3 29-16,-7-3-3 0,1 0 7 15,6-1 17-15,-13 1 9 0,6 0 0 0,0-4-7 16,-6 7 1-16,0-3-12 0,8-1-14 16,-8 5-14-16,0-1-8 0,0 4-5 0,0 0 0 15,0-4 1-15,0 4 1 0,0 4 1 16,-8-4-1-16,8 4-1 0,-6-1 0 0,6 1-2 15,-6 3-2-15,6-3-3 0,-6 3 0 16,-1 1-2-16,7-1 3 0,0 0 11 16,0 1 9-16,0-1 5 0,0 0 1 0,0 4 6 15,7-4 12-15,-1 4 13 0,0 0 9 0,8 4 8 16,-2-4 9-16,1 4 13 0,1 0 5 16,-2-5-7-16,8 5-6 15,-7 0-13-15,7-4-9 0,-8 0-3 0,2 0 2 0,-8-1 3 16,8-2 30-16,-8 0 41 0,-6 3-12 15,6-8-17-15,-12 4-17 0,0 4-31 0,-2 0-21 16,-11 0-18-16,0 0-9 0,-1 4-13 16,1-4-24-16,-7 3-60 0,6-3-116 15,-7 0-106-15,9-3-301 0,-2-5-1 0,7-3 59 16,-1-7 117-16</inkml:trace>
  <inkml:trace contextRef="#ctx0" brushRef="#br0" timeOffset="283196.5042">17161 1260 283 0,'19'3'473'0,"-6"1"117"16,-7-4-54-16,8 0-143 0,-8 0-129 15,1 0-94-15,6 0-35 0,-7-4-39 0,14 4-30 16,-7-3-20-16,7-1-15 0,6 1-13 16,-7-1-9-16,7 0-9 0,0-3-10 0,7 3-23 15,-7-3-44-15,0 0-64 0,0-1-59 16,0 5-185-16,0-8-211 0,-6 3 102 15,-8-2 155-15,2-1 130 0,-1-5 75 16,-1 2 44-16,-4-4 28 0,-2-1 25 0,-6-3 15 0,6 1 6 16,-6-1 4-16,0 0 4 0,0-1 2 15,0 1 4-15,0 4 5 0,0 0-5 0,0 3-37 16,-6 4 128-16,6 4 95 0,-6 3 30 0,6 1-3 16,-8-1-52-16,2 0-46 0,0 4-13 15,6 0 18-15,-7 4 28 0,-6 3 36 0,6 4 18 16,-5 8 3-16,6 10-2 0,-14 7-4 0,0 9-32 15,7 9-7-15,-7 1-17 0,1 4-32 16,6-4-25-16,0 0-19 0,0-4-19 16,6-7-10-16,1-3-10 0,0-5-7 0,6-3-5 15,0-4-3-15,6-3-10 16,0-7-12-16,1-1-22 0,0 0-47 0,5-7-112 0,1 0-127 16,1 0-228-16,5-4-158 15,0-3 42-15,1-8 188 0</inkml:trace>
  <inkml:trace contextRef="#ctx0" brushRef="#br0" timeOffset="283415.8773">17988 1234 266 0,'0'4'520'15,"0"0"159"-15,0-4-50 0,0 0-164 16,-6-4-67-16,6 4-114 0,0 0-93 0,6 0-63 16,-6 0-46-16,12 4-30 0,-4-1-22 15,11 1-12-15,7 0-1 0,-6-1-6 16,12-3-3-16,1 0-2 0,6 0-7 15,-1-3-7-15,8-1-21 0,-7 0-27 0,0 1-26 16,1-1-34-16,-1 0-47 0,-7 1-84 16,1-1-84-16,-7-3-177 0,-6-1-140 0,-1 1 82 15,1-4 114-15,0 0 107 0</inkml:trace>
  <inkml:trace contextRef="#ctx0" brushRef="#br0" timeOffset="283621.3169">18574 952 18 0,'-6'-3'256'0,"-8"-1"159"15,8 0 71-15,-7 1-50 0,7-1-106 16,-1 0-103-16,0 1-77 0,1 3-50 0,-7 3-19 16,6 1-9-16,1 3 4 0,-7 8-3 15,0 3-7-15,0 8-4 0,-1 7-9 0,-5 3-17 16,6 8-13-16,0 4-8 16,-7 0-2-16,8 3-5 0,-2-3-6 0,8-4-1 15,-1-1-17-15,1-2-40 0,0-8-48 0,6 0-50 16,0-8-105-16,0-3-160 0,6 0-116 0,0-7 93 15,1-4 158-15,6-4 89 0,0-3 14 16,7-4-13-16</inkml:trace>
  <inkml:trace contextRef="#ctx0" brushRef="#br0" timeOffset="284265.7629">19101 1124 143 0,'14'-7'290'0,"-14"-4"143"16,0 0-27-16,0 4-80 0,0-1-91 0,-7 5-74 15,0-1-58-15,1 4-38 0,-7 4-26 0,-6 7-14 16,-1 0-6-16,-7 7-8 0,-5 4-4 16,-1 3-2-16,1 5-4 0,-1-4 2 15,14-4 2-15,-7-4 1 0,13 0 3 0,0-3-3 16,7 0 0-16,6-1 1 0,0 1 0 16,6 0-3-16,7-4 1 0,7 0-3 15,-8-1-1-15,8 1 1 0,0 0-3 0,6-3 1 16,-7 3 0-16,1 0 0 0,6 0 0 15,-7 0 2-15,-5 0 8 0,-2 0 19 0,2-4 15 16,-8 4 15-16,1-4 7 0,-1 4 11 16,-6-3 3-16,0-1-7 0,0 4 4 0,-6-4-14 15,-1 1-12-15,1-1-13 0,-8 0-6 16,8 0-4-16,0-2-4 0,-2 1-3 16,2-1-9-16,0-2-2 0,0-3-7 0,-1 4-5 15,7-4-2-15,0-4-2 0,0 4 1 16,0-3 3-16,7-2 0 0,-7 2 1 0,6-5 1 15,0 5 0-15,0-1 0 0,2 0 0 16,-2 1 0-16,0 3 0 0,1-4 0 0,0 1 0 16,-1 3 2-16,7 0 1 0,-7 0 1 15,1 0-2-15,0 0-2 0,-1 3 0 0,0-3 0 16,1 4 0-16,0-4 0 0,6 3-11 16,-7 1-48-16,1 0-92 0,-1-1-60 15,1 2-127-15,-1-2-227 0,8-3 49 0,-8 3 140 16,0-3 145-16,7-3 84 0,-6-5 50 0,6 1 31 15,-1-4 24-15,2-3 17 0,-1-1 9 16,0-3 7-16,0-1 4 0,7 1 3 0,-8 4 26 16,8 3 252-16,-14-1 182 0,7 5 78 15,1-4-33-15,-8-4-121 0,8 4-113 16,-8 0-45-16,7 1-62 0,0-1-55 0,0 3-36 16,13 1-26-16,0-4-14 15,7 4-13-15,12-4-7 0,1 3-1 0,-1-3-7 16,1 4-5-16,-1-1-4 0,8 1-12 0,-15 0-26 15,1-1-31-15,1 1-46 0,-7 0-75 16,-7 0-75-16,-1-1-239 0,-5 1-107 16,-8-4 115-16,2 0 142 0,-8 0 74 0,-6-3 48 15</inkml:trace>
  <inkml:trace contextRef="#ctx0" brushRef="#br0" timeOffset="284465.8264">20026 1040 27 0,'-12'-7'192'0,"-2"0"76"0,1 3 1 0,-7 0 19 15,8 4 41-15,-8 4 68 0,1 7-17 0,-7 4-76 16,6 10-76-16,-13 8-11 15,7 7-49-15,0 8-45 0,-7 3-42 0,15 0-25 16,-2-3-16-16,0-4-11 0,13 0-8 16,1-7-6-16,6-4-2 0,0-4-1 0,6-3-3 15,1-8-3-15,6 1 1 0,0-9-5 16,1 1-19-16,4-7-53 0,2 0-105 0,0-1-183 16,5-6-262-16,9-1-164 0,-9-7 70 15,15-8 280-15</inkml:trace>
  <inkml:trace contextRef="#ctx0" brushRef="#br0" timeOffset="284655.3296">20554 817 191 0,'0'14'396'0,"0"-3"100"0,0 0-62 0,0-4-33 0,0 1-47 16,-7 7-81-16,7-4-56 0,0 7-25 0,-6 8-40 16,6 3-37-16,0 7-26 0,-6 9-22 0,6 6-18 15,-7 0-5-15,0 0-4 16,1 4 4-16,-7-3-9 0,0-1-7 0,-6 0-8 15,-8-3-5-15,1-4-5 0,0 0-4 16,-6-4-18-16,-1 0-48 0,-6 1-77 0,7-5-156 16,-1 1-140-16,1-8-228 0,5-3 13 15,8-8 126-15,-1-7 128 0,13-11 117 0</inkml:trace>
  <inkml:trace contextRef="#ctx0" brushRef="#br0" timeOffset="284836.2365">20671 1377 140 0,'32'-3'446'0,"-5"3"204"15,-7-4-4-15,-8 0-161 0,-6 1-130 16,8-1-61-16,-1 4-84 0,0-4-65 0,0 4-47 16,7-3-33-16,-8 3-21 0,15-4-17 15,-7 4-10-15,5-4-3 0,1 4-4 16,0-3-7-16,7 3-2 0,-7-4-27 0,6 4-41 16,-5 0-68-16,-1 0-158 0,0-4-147 15,-7 4-269-15,1 0-50 0,0 0 119 0,-8-3 274 16</inkml:trace>
  <inkml:trace contextRef="#ctx0" brushRef="#br0" timeOffset="285161.7915">22026 945 31 0,'-7'-4'205'0,"1"-7"142"0,0 4 101 0,-2 0-30 0,-4-4-51 0,6 0-98 16,-8 3-88-16,1-2-62 0,0 2-45 15,0 5-24-15,1-2-10 0,-8 10 11 0,-7-2 23 16,1 12 7-16,0-1 23 0,-6 8 3 0,6 11-11 16,-7 4-5-16,0 7-17 15,1 7-18-15,7 4-13 0,-9 0-13 0,15 4-10 16,-1-8-2-16,14 0-7 0,-7-7-1 15,13-4-2-15,0-6-5 0,0-2-13 0,13-2-18 0,-7-5-45 16,8-2-105 0,5-2-150-16,1-6-191 0,0-4-168 0,-2 0 58 0,9-7 126 15,-1-8 193-15</inkml:trace>
  <inkml:trace contextRef="#ctx0" brushRef="#br0" timeOffset="285563.0642">22195 956 230 0,'0'-7'431'0,"-7"-1"171"0,7-3-6 16,0 4-148-16,0 0-143 0,0-1-61 0,0 5-66 16,7-1-57-16,6 4-41 0,-7 0-29 0,8 0-21 15,5 4-9-15,1-1-9 0,6 5-5 16,-7-5-3-16,1 8-2 0,0-3 1 0,-1 3-2 16,-6-1 5-16,0 5-1 0,0 0 1 15,-13 3-1-15,0 1-3 0,-7 6-1 16,-5 1-1-16,-8 3-5 0,-6 4 3 0,-7 0-4 15,-6 0 4-15,0-4 1 0,7-3 4 0,6-4 1 16,6-8 5-16,1 1-4 0,5-4-5 16,2-3-3-16,5-1 2 0,1 0-3 15,6-3 3-15,0 0 1 0,0-1 0 0,6 1-5 16,1-4 6-16,-1 4-1 0,0 3-3 16,1-3 10-16,6-1 7 0,0 4 0 0,0 1 5 15,0-1 3 1,0 4 7-16,0-4 9 0,1 4 2 0,-2 0-6 15,-5-3 5-15,-1 3 1 0,1-4-6 16,-7 4-7-16,0 0-10 0,-13-4-3 0,0 8-4 0,-7-4-7 0,0 4-2 16,-5-1-14-16,-8 4-23 15,1-2-35-15,-2-2-38 0,9 1-55 0,-1-4-115 16,0 0-74-16,6-4-179 0,1-3-106 16,12-1 120-16,0-6 115 0,7-5 54 0</inkml:trace>
  <inkml:trace contextRef="#ctx0" brushRef="#br0" timeOffset="285734.3218">22098 1520 42 0,'39'-11'224'15,"6"-4"148"-15,1 5 112 0,-1-5 29 16,1 0-75-16,-1 0-116 0,-6 1-101 0,1 3-59 16,5-4-36-16,-6 8-38 0,1-4-30 15,5 4-20-15,-5-1-15 0,5 1-9 0,-7 0-16 16,9 3-16-16,-9 0-36 0,-5 4-47 16,-1-3-30-16,-5 3-11 0,-7-4-117 0,-2 4-245 15,-11-4-50-15,6 1 95 0,-13-1 96 16,0-3 68-16</inkml:trace>
  <inkml:trace contextRef="#ctx0" brushRef="#br0" timeOffset="285953.7336">22944 959 112 0,'-12'0'315'0,"-2"0"93"0,1 0-44 0,-7 0-56 0,8 4-17 16,-2 3-26-16,-5 4-27 0,-1 11-31 0,1 8-39 15,-7 6-11-15,0 12-12 0,0 11-27 16,6-4-20-16,1 3-12 0,-1 1-12 15,14-8-4-15,-8 4-9 0,8-11-4 0,6 0-9 16,0-8-10-16,0-2-7 0,6-9-7 16,2 1-6-16,-2-8-1 0,0-3-6 0,7-1 1 15,-6-6 0-15,6-1-5 0,-1 1-21 16,8-8-52-16,0 3-76 16,-1-6-148-16,1-5-225 0,6 1-273 0,0-8 11 0,0-3 160 15,0-11 261-15</inkml:trace>
  <inkml:trace contextRef="#ctx0" brushRef="#br0" timeOffset="286290.1215">23374 586 258 0,'-6'-11'466'15,"-1"-8"139"-15,7-3-25 0,-7-3-135 0,7 3-133 16,0 0-48-16,7 3-74 0,6 5-62 16,7 3-49-16,-1 0-31 0,13 7-18 15,-5 1-12-15,5 6-10 0,-6 5-3 16,0-1-3-16,1 7 2 0,-1 2-3 0,-7-2 1 15,-6 1-1-15,0 3 2 0,-7 0-2 0,1 0 3 16,0 1-1-16,-7-1-2 0,-7 1 2 0,0 3 1 16,-5-4 3-16,5 0 14 0,-6 0 15 15,0 1 19-15,0-5 24 0,6-3 15 0,-5 0 3 16,5 1 2-16,0-5-5 0,-6 0-19 0,13 1-21 16,-6-5-17-16,-1 1-14 0,7-1-13 15,0 1-9-15,-6 0-7 0,6-4 7 0,0 0 0 16,0 3 2-16,0-3 0 0,6 4-2 15,-6-4-6-15,7 4-20 0,-1-4-32 0,7 3-37 16,7 1-46-16,0 0-51 0,-1 3-85 0,13-3-201 16,-6 3-99-16,7 4-122 0,-7 0 43 0,7 0 115 15,-13 0 212-15</inkml:trace>
  <inkml:trace contextRef="#ctx0" brushRef="#br0" timeOffset="286463.3544">23583 1220 393 0,'-27'36'627'15,"1"-10"157"-15,6-8-99 0,1-7-7 0,0-3-174 16,12-5-171-16,1 1-115 0,0 0-76 16,6-1-50-16,6 1-34 0,0 0-20 0,7-4-9 15,7 0-17-15,0 0-10 0,5 0-10 16,1-4-16-16,0 0-21 0,7 1-26 0,6-1-33 16,0 0-35-16,-6-3-40 0,6 3-71 15,0 1-153-15,-7-5-275 16,-6 1-201-16,0-4 53 0,1-8 283 0</inkml:trace>
  <inkml:trace contextRef="#ctx0" brushRef="#br0" timeOffset="286931.6348">24013 959 132 0,'-14'0'336'0,"-5"4"97"0,-1 0-33 0,8-1 36 16,-8 8-20-16,-7 0-84 0,1 15-69 16,-6 7-34-16,-1 7-65 0,1 15-53 0,-1 4-34 15,1 7-28-15,5-4-16 0,1-7-9 16,14 0-8-16,-2-7-8 0,8-4-2 0,-1-8-4 15,7 1-16-15,0-8-22 0,7-3-21 16,-7-8-13-16,0-3-7 0,6-1-25 0,1-6-98 16,0-1-98-16,-1-7-213 0,0 0-81 15,8-7 134-15,-2-1 168 0,2-10 110 16,11-4 62-16,2-11 38 0,5-10 28 0,14-13 18 16,6-13 4-16,6-12-48 0,1-3 52 15,0 14 332-15,-13 8 252 16,-7 14 37-16,-13 8-83 0,-7 11-148 0,1 3-100 15,-8 12-58-15,-4 2-64 0,4 9-46 0,-6 6-34 0,8 1-24 16,-1 7-11-16,-7 0-8 0,1 0-7 16,0 8-3-16,-1-1-9 0,0 0 0 0,0 8 6 15,2-1 4-15,-2 1 2 0,0 0 2 16,-6-1 4-16,0 1 9 0,0-1 6 0,0 1 15 16,0-7 14-16,0 3 17 0,-6-8 11 15,6 5 2-15,-6-9-8 0,6 1-21 0,0 0-21 16,-8-3-17-16,8-1-12 0,0 0-3 15,0-3-7-15,0 0-2 0,0-1-1 0,0 1 6 16,0 0 1-16,0 0-1 0,8-1-4 16,-8 1-5-16,12 3-11 0,-5-3-20 15,6 0-36-15,6-1-39 0,1 5-55 0,0-8-93 16,5 0-233-16,9 0-217 0,-9-8-68 16,1 1 84-16,7-11 231 0</inkml:trace>
  <inkml:trace contextRef="#ctx0" brushRef="#br0" timeOffset="287431.5124">25100 883 124 0,'26'-23'399'16,"-13"9"208"-16,0 3-35 0,-6 0-141 0,-1 7-135 16,0 1-93-16,2 3-30 0,-8 3-14 15,6 5-29-15,0 3-25 0,-6 3-17 0,0 4-16 16,0 5-8-16,0 13 0 0,0 4 0 0,-6 16 2 16,0 2 2-16,-2 4 0 0,-4 4 11 15,-2-4 8-15,8-6-2 0,-7-2-1 16,-1-10-5-16,8-3-7 0,0-8-16 0,0-8-14 15,-8 1-12-15,14-8-9 0,-6-3-1 16,-1 0-5-16,7-4-2 0,-6-4 7 0,6 0 25 16,0-3 12-16,0 0 2 0,0-1-7 15,-6 1-11-15,6-4-3 0,0 4-15 0,0-4-1 16,0 0-12-16,0 3 4 0,0-3-3 16,0 0-4-16,-8 4-1 0,8-4-4 15,0 0 5-15,0 0-5 0,-6 0 3 0,6 0 3 16,0 0-2-16,0 0-4 0,0 0-1 15,0 0 5-15,0 0 3 0,-6 0 1 0,6 0 0 16,0 0-7-16,0 0 2 0,0 0-3 16,0 0-2-16,0 0-4 0,0 0 3 0,0 0-2 15,-6 0 2-15,6 0-3 0,0 0 3 16,0 0-3-16,0 0 2 0,0 0 2 0,0 0 4 16,0 0-3-16,0 0 2 0,0 0 5 15,-8 0-2-15,8 0-1 0,0 0 1 0,0 0-1 16,0 0-4-16,0 0 3 0,0-4-3 15,0 4-1-15,0 0-13 0,-6 0-31 0,6 0-46 16,0-3-36-16,0 3-36 0,0 0-50 16,0 0-95-16,0 0-209 0,0 0-374 15,-6 0-134-15,-1 0 226 0,7 0 345 0</inkml:trace>
  <inkml:trace contextRef="#ctx0" brushRef="#br0" timeOffset="287665.5891">25354 1330 130 0,'0'11'389'0,"0"-4"223"15,0-3-2-15,0 3-133 0,0-7-150 16,0 4-88-16,0-1-58 0,0-3-65 0,0 4-58 15,0 0-55-15,6-1-50 0,-6 1-55 16,7-1-56-16,-7 1-54 0,0-4-107 0,0 4-185 16,7-4-47-16,-7 3 16 0,0-3 133 15</inkml:trace>
  <inkml:trace contextRef="#ctx0" brushRef="#br0" timeOffset="288299.4442">25921 1040 21 0,'0'-3'184'0,"0"-1"113"0,0-3 86 0,-7-4 5 0,7 3-46 15,0 1-86-15,0-4-83 0,0 7-62 0,7-3-40 16,-7 3-24-16,0 0-19 0,6 1-11 0,-6 3-7 16,6 3-1-16,1 1-3 0,-1 3 0 15,1 1 6-15,-7 3 14 16,7 4 18-16,-1-1 21 0,0 1 7 0,2 3-6 16,-2 0 1-16,0 4-4 0,0-3 16 0,1 3 1 0,-7-4-11 15,7 4-8-15,-7 0-12 0,0 0-11 16,-7 0-12-16,0 3-9 15,1 1-3-15,-14 4-5 0,-6-1-6 0,1 0 1 0,-8 0 11 16,-6 1 11-16,0-1 20 0,0-3 18 0,6-1 13 16,1-6 5-16,6-1-2 0,0-7-13 15,6 0-16-15,7 0-20 0,-1-4-13 16,8 1-7-16,0-5-2 0,-1 1 0 0,7 0 7 16,0-1 21-16,0-3 24 0,7 4 4 15,-1 0 3-15,8-4-12 0,5 3-13 16,7-3-7-16,6 4-11 0,14-4-3 0,0 0-7 15,6 0-4-15,0 0-2 0,-7 4-3 0,8-4-10 16,-14 0-16-16,-1 3-26 0,-5-3-32 16,-13 4-14-16,6-4 0 0,-13 4-3 15,-7-4-46-15,1 3-138 0,-7 1-277 16,-7 0-309-16,-6-1-45 0,-6-3 326 0</inkml:trace>
  <inkml:trace contextRef="#ctx0" brushRef="#br0" timeOffset="288759.22">25106 1516 157 0,'6'4'133'0,"-6"-4"59"0,0 0-16 16,0 0-18-16,0 4-44 0,0-4-40 15,0 0-34-15,0 0-39 0,0 3-52 0,0-3-92 16,0 0-27-16,8 4 24 0,-8-4 37 0,0 0 33 15,6 0 28-15,-6 0 18 0,6-4 10 16,1 4 6-16,-1-7 3 0,1 3 1 16,0-3 1-16,5 0 2 0,2-1 1 0,5-2 2 15,1-1 0-15,12 0 2 0,1 0-2 16,-1-1 3-16,7 1 1 0,1 0-2 0,-1 4 1 16,-1 3-1-16,2-3 1 0,-7 3 1 15,5 1 0-15,1 3-1 0,0 0-1 0,1 3 0 16,-8-3 1-16,7 4 3 15,-6 3-2-15,6-3 0 0,0 0 1 0,-6-1 0 16,12 5-2-16,-13-5-22 0,7 1-45 16</inkml:trace>
  <inkml:trace contextRef="#ctx0" brushRef="#br0" timeOffset="290651.1685">26461 1395 166 0,'0'-3'75'16,"0"3"22"-16,6-4-7 0,-6 0-16 16,0 1-7-16,7-1-3 0,-7 1 4 15,7-1 26-15,-1-3 25 0,0 3 7 16,1-3 12-16,0-1 21 0,-7 1 35 15,6 0 35-15,1-1-7 0,-7 1-18 0,6 0-29 0,-6-5-35 16,0 5-30-16,0 0-20 0,0-1-6 16,0-3 5-16,0 4-8 0,0-4-9 15,0 4-16-15,-6 0-14 0,6-1-9 0,0 1-9 16,0 0-13-16,-7 3-4 0,1 0-5 0,6 4 4 16,-7-3-4-16,-6 6 2 0,0 1-1 15,0 0-2-15,0 7 5 0,0 0 4 16,0 0 2-16,-1 3-3 0,-4 4-1 0,4 1-3 15,1-1 2-15,7 1-2 0,-8-1-3 16,8 0-1-16,0 0 2 0,0-3 0 0,-1 0 1 16,7-4-3-16,-7 0 3 0,7 0-3 15,0-4-1-15,7 4-8 0,-7-3-13 0,7-1-23 16,5 0-25-16,2 0-28 0,5 1-23 16,1-5-9-16,6 5 13 0,0-8-8 0,-1 3-16 15,8-6-5-15,-7 3 27 0,0-8 33 16,0 1 30-16,0 0 19 0,1-4 14 0,-1-4 14 15,-7 1 14-15,1 2 20 16,-8-2 17-16,8-1 12 0,-13 4 6 0,6 0 17 16,0 0 18-16,-7 0 5 0,0 4-19 0,2 0-25 15,-2-1-19-15,-6 5-12 0,6-1-9 16,1 0 0-16,-7 4 4 0,0 0 4 16,0 0 5-16,0 4-2 0,6 0 0 0,-6 3-3 15,0 0-3-15,7 1-6 0,-7 3-1 16,6-1-2-16,-6 1 7 0,7 0 11 0,-1 0 3 15,8 0-3-15,-2-3-5 0,2-1-9 16,5 1-4-16,1-5-3 0,-1 1-7 0,7-4 4 16,0 0-3-16,0-4 4 0,0-3-6 15,1-1 1-15,-9-3-2 0,2 0 2 0,0 0 1 16,-7-7 3-16,0 0-2 0,-6-4-1 16,-7 0 8-16,0-4 8 15,-7 0 8-15,0 1 3 0,-5-1-3 16,-2 4-2-16,1 4-7 0,-7-1-4 0,8 5-5 0,-2-1-4 15,2 8-4-15,-1 0-1 0,6-1-9 0,-6 5-14 0,7 3-14 16,6 0 0-16,-6 0 5 0,6 0 8 16,-8 3 2-16,8-3 6 0,8 4-4 15,-8 0 3-15,6-4-9 0,0 3-4 0,7 1 0 16,-6 0 4-16,6-1 8 0,-1 1 7 16,2-4 0-16,6 4 5 0,-14-1 3 0,7-3 2 15,0 4 0-15,0-4 0 0,0 3 0 16,-6 2 0-16,5-5 0 0,-5 3 0 0,-1 0 2 15,1-3-2-15,0 0 0 0,-1 5 0 16,-6-5 3-16,6 0 1 0,-6 3 0 0,8-3 0 16,-8 0 2-16,6 4-1 0,-6-4 0 15,0 0-3-15,6 0-2 0,-6 0 2 0,0 4-1 16,0-4-1-16,0 0 0 0,6 0-2 16,-6 0 2-16,0 3 0 0,0-3 0 0,0 0 0 15,0 0 0-15,7 0 0 16,-7 0 0-16,0 4 0 0,0-4 0 0,0 0-3 0,0 0-1 15,0 0 2-15,7 0 2 0,-7 0 0 16,0 0 0-16,0 0 0 0,0 0 0 16,0 0 0-16,0 0 0 0,0 0 0 15,0 0 0-15,6 0 0 0,-6 0 0 0,0 0 0 16,0 0 0-16,0 0 0 0,0 0 3 16,7 0-2-16,-7 0-1 0,0 0 0 0,6 0 0 15,-6 0 0-15,0 0 0 0,6 0 0 16,-6 0 0-16,8 0 0 0,-8 0-3 15,6 0 5-15,-6 0-1 0,0 0-1 0,0 0 0 16,6 0 0-16,-6 0 0 0,0 0 0 16,0 0 0-16,0 0 0 0,6 0 0 0,-6-4 0 15,0 4 0-15,0 0-3 0,0 0 2 16,7 0 1-16,-7 0 0 0,0-3 0 0,0 3 0 16,0 0 0-16,0 0 0 0,0 0 0 15,0-4 0-15,0 4 0 0,0 0 0 0,0 0 3 16,7 0-2-16,-7 0-1 15,0 0 0-15,0-4 0 0,0 4 0 0,0 0 0 16,0 0-3-16,0 0 2 0,0 0 1 0,6-3 0 16,-6 3 0-16,0 0 0 0,0 0 0 15,0 0 0-15,0 0 0 0,0 0 0 16,0 0 0-16,0 0 0 0,7 0-13 0,-7 0-29 16,0 0-28-16,0-5-2 0,0 5-15 15,0 0-26-15,6 0-45 0,-6 0-62 0,0 0-64 16,7 0-30-16,-7 0 31 0,7 0 51 15,-1-3 65-15,0 0 57 0,0-2 45 0,8 2 27 16,-1-1 16-16,0 1 8 0,0-1 8 0,-1-3 4 16,-4 3 7-16,4-3 9 0,2-1 12 15,-8 5 15-15,7-5 15 0,-7 5-4 0,1-1-12 16,0 0-13-16,-7 1-10 0,6-1-5 0,-6 4-2 16,6-4-5-16,-6 4 1 0,7 0 3 15,-7 0 7-15,7 4 12 0,-7 0 17 16,6 3 18-16,-6 0 18 0,7 8 21 0,-1 0 21 15,1 3 51-15,-1 4 32 0,1 4-11 0,5-1-14 16,-4 1-33-16,4 3-28 0,-5-3-24 16,6 0-17-16,-6-1-18 0,5-3-13 15,-6-4-4-15,2 4 3 0,-2-3-2 16,-6-4 7-16,6-1-11 0,-6 1-11 0,0-4-6 0,-6 0-8 16,0 0-9-16,-8 3-15 0,-5-3-48 15,-7 0-59-15,0 0-33 0,-7 0-90 16,1-4-204-16,-7-2-92 0,5-2 94 0,2-3 147 15,7-8 109-15,5 1 61 0,7-7 38 16,6-5 27-16,7-6 22 0,7-4 12 0,6-4 4 16,7 3-29-16,5 1-59 0</inkml:trace>
  <inkml:trace contextRef="#ctx0" brushRef="#br0" timeOffset="290800.2508">27464 1304 236 0,'7'-8'348'0,"-7"-3"184"0,6 4-13 16,-6 0-116-16,6-1-124 0,1 5-94 0,0-1-65 15,-1 1-45-15,7-1-27 0,0 4-18 16,7-4-11-16,5 4-5 0,8 0-1 0,-1 0-6 15,8 0-3-15,-7 4-2 0,6-4-2 16,-1 0-2-16,2 0-1 0,-1 0-9 16,-7-4-10-16,7 4-24 0,-6 0-59 0,-7-3-158 15,0-1-269-15,0 0-47 0,1-3 38 16,-8 0 125-16</inkml:trace>
  <inkml:trace contextRef="#ctx0" brushRef="#br0" timeOffset="291021.9445">28227 905 98 0,'-34'0'280'0,"9"3"118"0,-1 1-16 16,6 0-78-16,1-1-56 0,-7 1-55 0,6 7-38 15,0 4-26-15,1 3-26 0,-1 11-19 16,0 4-6-16,7 7-7 0,-6 1-12 0,6 2-11 16,7 5-9-16,-1-4-5 0,0-4 4 15,7 5-2-15,0-5 13 0,7-4 3 0,0-6-6 16,-1-1-10-16,0-3-8 0,8-4-10 15,-2-4-1-15,1-3-12 0,1-4-30 16,6-1-76-16,-2 1-91 0,2-3-255 16,-1 0-250-16,8-5-15 0,-1-3 240 0</inkml:trace>
  <inkml:trace contextRef="#ctx0" brushRef="#br0" timeOffset="291564.1897">28838 784 203 0,'-13'0'116'0,"1"3"33"15,-2-3-15-15,1 0-16 0,6 0-4 0,1 0-8 16,0 0-3-16,6 0 11 0,-7 0 30 0,7-3 39 16,0 3 73-16,0-4 17 0,0 4-34 15,0-4-57-15,7 4-52 0,-7-3-46 0,0 3-29 16,0-4-17-16,6 4-16 0,7-4-6 15,-6 1-8-15,5-1-2 0,2 4-2 0,-1-3-3 16,6 3 2-16,-6 0-2 0,7-4 0 0,-7 4-4 16,6 4 2-16,-6-4-1 0,1 3 3 0,-2 1-1 15,-5-1 0-15,0 5 3 0,-1-1 1 16,0 0 0-16,1 1-3 0,-7-1 2 0,0 0-2 16,0 4 0-16,0 0 2 0,-7 0-5 0,7 0 1 15,0 1 1-15,-6-1 0 0,0 3 0 16,-1 1 3-16,7-1 0 0,-7 5-2 0,1-1-1 15,0 0 3-15,-1 4 3 0,7 4 7 0,-7 0 21 16,1-1 23-16,-1 4 12 31,1 1 10-31,0 2 9 0,-8 2-2 0,8-1-5 0,-8 3-6 16,2 1-13-16,-1 0-6 0,0 3-5 0,0-7-5 0,-1 4-9 0,2-4-7 16,-2-4-4-16,8 0-1 0,-7-4-3 0,7-3 7 15,-1-3 4-15,0-1 5 16,1-3 12-16,6 0 20 0,-6-4 25 0,-1-4 7 15,7 0-4-15,0 0-21 0,-7-3-22 16,7 0-15-16,0-4-13 0,-6 3-10 0,6-3-7 16,-6 4-6-16,-1-4 0 15,1 4 0-15,-14-4-5 0,0 3-21 0,-12-3-31 0,-1 4-47 16,-19 0-69-16,0 3-93 0,-20 1-164 16,-12-1-369-16,-1 4-169 0,-19 0 103 15,-19-4 368-15</inkml:trace>
  <inkml:trace contextRef="#ctx0" brushRef="#br0" timeOffset="292932.6298">19752 2740 63 0,'8'0'55'15,"-2"0"-2"-15,0 0-13 0,-6 0-13 0,7 0-10 16,-1 0-6-16,-6 0-5 0,7 0-2 16,-7 0 2-16,0 0 0 0,7 0 0 0,-7 0 0 15,0 0 0-15,6 0 0 0,-6 0 0 16,0 0-2-16,0 0-1 0,0-3 2 15,6 3 5-15,-6 0 9 0,0 0 7 0,0-5 7 16,0 5 6-16,0 0-4 0,0-3-5 16,0 3-8-16,0 0-9 0,0-4-3 0,0 4-4 15,0 0-2-15,0-4-3 0,0 4-1 16,0 0 2-16,0 0-1 0,0 0-1 0,0 0 2 16,0 4-1-16,-6-4-1 0,6 0 0 15,0 4 0-15,0-4 0 0,0 0 0 16,0 3-2-16,0-3 2 0,0 0 2 0,0 5-4 15,0-5 2-15,0 0 2 0,0 0-2 16,0 3 0-16,0-3 2 0,0 0 1 16,0 4 2-16,0-4 15 0,0 0 18 0,6 0 21 15,-6 4 29-15,0-4 16 0,6 0 7 16,8 0 7-16,-8 0 8 0,14 0 7 16,-1-4 2-16,7 0 0 0,1 1-13 0,5-2-20 15,1-2-23-15,5 3-21 0,2 1-18 0,-1-1-12 16,6 4-9-16,1 0-4 0,7 0-5 15,5 4-2-15,0-4-2 0,1 3-4 0,7 5-2 16,-8-5 2-16,8 2 1 16,-1-2 0-16,-7 1-1 0,7-4 2 0,0 4 4 0,7-4 7 15,-1 0 5 1,14 0 4-16,0 0 4 0,0-4 6 0,6 4 1 0,0-4 1 0,-7 4-1 16,1-3 1-16,6 3 3 0,-6-5 1 15,6 2 0-15,1-1-3 0,-9 0-2 0,2 1 0 16,0-1 2-16,-13 0 2 15,0 1 5-15,-7-4 30 0,-14 3 8 0,-5 0 2 16,7-3-8-16,-8 3-5 0,-6 1-10 16,7-5-4-16,-7 5-6 0,0-1-2 0,7 0-3 15,-8 4-6-15,1-3-6 16,1-1 6-16,-1 4 6 0,0-4 4 0,-1 1-1 0,-4 3-1 16,-2-4 3-16,7 0 0 15,-13 1-2-15,1-1-1 0,-2 1-2 0,1-1-6 0,-6 0-11 16,-7 1-6-16,7 3-3 0,-8-4-7 15,-5 4-4-15,6-4-3 0,-7 4-4 0,1 0 1 16,-7-3 1-16,7 3-3 0,-1 0 0 16,-6 0-1-16,7 0 3 0,-7 0-2 15,0-4-17-15,6 4-32 0,-6 0-59 0,0 0-49 16,6 0-80-16,-6 0-320 0,0 0-390 16,-6 4-35-16,0-1 383 0</inkml:trace>
  <inkml:trace contextRef="#ctx0" brushRef="#br0" timeOffset="294001.785">23686 3748 164 0,'7'-8'85'0,"0"1"51"16,6-4 19-16,-7 3 22 0,0-6 41 15,2-1 26-15,-2 4 11 0,7-3 33 16,-13-1-30-16,6 4-68 0,1 0-63 0,-1 4-45 15,1-1-28-15,-7 1-20 0,0 3-6 16,0 8-2-16,0 0-4 16,-13 10-2-16,0 5 5 0,-6 10 5 0,-8 11 12 0,-12 12 4 15,-13 10 3-15,-13 11 12 0,-20 15 13 16,0 11-1-16,-18 7-9 0,5 0-2 0,-7 4-5 16,1 0-3-16,0-4-2 0,13 5-4 15,-7-2-8-15,0 5-6 0,7-4-2 16,6-4-2-16,1-7 1 0,6-4 3 0,6-10 5 15,7-9 3-15,7-2 2 0,5-5-1 16,8 0-1-16,-7 1-4 0,13 0-5 0,-7-4-3 16,7-8-4-16,6-2-1 15,-5-9-7-15,11-7 2 0,1-3 21 0,0-8 37 0,6-10 20 16,14-5-12-16,-7-3-17 16,7-3-17-16,6-5-16 0,-7-3-11 0,0 0-8 0,7 0-9 15,0 0-5-15,-6-3-16 0,6-1-20 16,0 4-34-16,0-4-41 0,0 1-43 0,6 3-54 15,-6-4-84-15,0 0-128 0,7-3-155 16,0 0-241-16,-1-1-9 0,7-6 313 16</inkml:trace>
  <inkml:trace contextRef="#ctx0" brushRef="#br0" timeOffset="298530.2628">24826 4975 169 0,'-12'3'123'0,"-2"-3"44"16,1 0-11-16,0 0-14 0,0-3-21 15,1 3-23-15,-2-4-25 0,8 0-24 0,-1 4-16 16,-6-3-11-16,7 3-9 0,-1 0-5 16,1 0 1-16,-1 0-4 0,7 0 0 0,-7 0-3 15,1 0 2-15,6 3-3 0,0-3 1 16,-6 0 2-16,6 4 4 0,0 0 0 0,0-1 6 16,0 1 7-16,0 3 2 0,6 4 3 15,0 0 3-15,8 4 5 0,5 0 2 0,1 3 3 16,6-3-1-16,6-1-5 0,1-3-5 15,6 4-3-15,7-8-3 0,-7-3-4 16,13-4-4-16,-7 0-3 0,8-8-4 0,-2-2-1 16,1-1-1-16,-5-4-3 0,4-3 2 15,-5-1 1-15,-7-2-2 0,0 2-2 16,-7-3-1-16,-6 0 0 0,1 0 9 0,-14 0 8 16,-7 4 5-16,1-4-1 0,-14 0 5 15,1 3 6-15,-14 1 2 0,0 4-2 0,1-1-4 16,-7 8-3-16,-6-1-7 0,-8 5-4 15,1 3 0-15,-12 3 0 0,-2 8 11 0,-5 0 9 16,-1 11 12-16,-6 0 3 0,0 7 9 16,-7 12 7-16,0 6-1 0,7 4 0 15,7 8-8-15,12 3-7 0,7-3-8 0,0 0-5 16,19-8-8-16,1-3-5 0,5-4-2 16,14-8 1-16,0 1 3 0,8-8 2 0,-2-3 0 15,7-8 1-15,6 0-4 0,8-3 5 16,-1-4-4-16,6 0-3 0,1-7-7 0,12 3 1 15,7-7-8-15,1 0-3 0,5-3-16 16,8-5-38-16,-1-3-26 0,0 0-28 0,-7 0-45 16,7-4-87-16,-6-3-193 15,0-4-69-15,6-7-15 0,-7-4 70 0</inkml:trace>
  <inkml:trace contextRef="#ctx0" brushRef="#br0" timeOffset="298780.4167">25901 4246 257 0,'-6'7'162'0,"-1"-7"16"0,0 0-26 15,1 0-38-15,-1 0-36 0,7 0-24 0,7 4-12 16,-1-4-9-16,1 3-7 0,12 1-7 16,1 0-5-16,6-1-2 0,7 1-5 15,-1-1-1-15,1 1-4 0,6 0 0 0,-7-1 0 16,7 1-4-16,1 0-9 0,-1-1-16 15,-1 2-18-15,-5-5-19 0,-1 3-14 16,1-3-27-16,-1 0-39 0,-5 0-64 0,-7-8 12 16,-1 1 29-16</inkml:trace>
  <inkml:trace contextRef="#ctx0" brushRef="#br0" timeOffset="299028.3433">26442 4099 159 0,'-20'-7'90'0,"-6"-4"30"15,0 7-16-15,-1 1-22 0,-5 6-14 0,7 5-12 16,-1 6-4-16,-7 12 4 0,1 3 0 0,-2 15-6 15,2 7-4-15,-1 8-2 0,0 3-7 16,7 0-3-16,1-3-7 0,-1 3-3 16,12-6 0-16,2-2-1 0,5-14-1 0,0-3-1 15,14-7-2-15,-7-5 0 0,7-3 1 16,-1-4 0-16,0-3 0 0,2-4 0 0,4 0-3 16,-6-3-3-16,1-2-4 0,6-1-4 15,-6-2-1-15,5 1 1 0,-4-4-4 16,-2 4-2-16,6-4-3 0,-4-4-10 15,4 4-12-15,-5-4-13 0,-1 1-12 0,8-2-14 16,-8 2-9-16,0 0-11 0,1-1-26 0,0-4-57 16,-1 5-41-16,0-1-13 0</inkml:trace>
  <inkml:trace contextRef="#ctx0" brushRef="#br0" timeOffset="300132.3218">27002 4993 66 0,'6'-7'59'0,"0"-1"27"0,1 1 25 16,0 0 6-16,-1-1-14 0,1 1-19 0,-1-4-12 16,0-3 2-16,2 3-3 0,-2-4-3 0,6-3-3 15,-4-1-2-15,4-3 0 0,-5-4-1 16,6-3 2-16,0-4 9 0,0-4 19 16,6-3 70-16,-6 0 61 0,-6-1-19 15,6 5-38-15,1-1-37 0,-8 8-27 0,-6 0-30 16,6 7-25-16,0 3-19 0,-6 5-9 15,0 3-10-15,-6 7-2 0,0 4-4 0,0 7 0 16,-14 8-1-16,0 11 3 0,-6 7 5 16,-13 11 5-16,0 11 5 0,-20 18 5 15,-6 7 3-15,0 8 3 0,6 4-2 16,-6 0-5-16,13-4-2 0,7-8 0 0,11-10 4 16,2-8-4-16,13-7-7 0,5-7-2 15,8-8-3-15,6-3-1 0,6-8-3 0,8 0 4 16,-1-7-2-16,0-7-5 0,6 3-10 0,-5-7-20 15,5 0-33-15,7-3-15 0,0-1-38 16,0-3-57-16,7-1-131 0,6-6-209 0,7-1-118 16,-1-3 85-16</inkml:trace>
  <inkml:trace contextRef="#ctx0" brushRef="#br0" timeOffset="300363.6584">27822 4777 55 0,'-6'4'181'0,"-7"-8"63"0,-1 4-39 0,2-4-40 16,-2 1-48-16,-5 6-40 0,-1 5-27 16,1 3-18-16,-13 7-10 0,-2 7-8 0,-4 8-5 15,-1 8-4-15,0 6 0 0,-1 4-3 16,1 1-1-16,13-4-1 0,0-5 2 16,7-2-1-16,5-8 0 0,8 0 3 0,0-8-1 15,12 1-2-15,0-7-1 0,14-1-13 16,0-7-26-16,13 0-30 0,-1-8-34 15,7 1-47-15,13-8-42 0,0-3-28 0,0-8 40 16</inkml:trace>
  <inkml:trace contextRef="#ctx0" brushRef="#br0" timeOffset="300822.1265">28083 4989 231 0,'-14'0'138'0,"2"4"24"0,-8 0-20 0,1 3-10 16,-1 4-24-16,-6 3-29 0,7 5-24 15,-7-1-16-15,6 4-14 0,7 0-6 16,-7-4-5-16,8 4-3 0,4-7-1 0,2 0-1 15,0 0 5-15,-1-4 10 0,7 0 4 16,0-8-2-16,0 5-5 0,7-5-5 16,-1-3-7-16,8-3-2 0,5-1-2 0,0-3 0 15,8-8-5-15,5 0-8 0,1-3-15 16,5-8-17-16,1 0-10 0,1-3 2 16,5-4 10-16,-6 1 11 0,1-2 9 15,-8 1 8-15,1 8 3 0,-14 3 2 0,-6 4 2 16,0 3 2-16,-6 4 0 0,-7 3 1 15,-7 5 0-15,1-1 1 0,-7 4-1 0,-7 0 0 16,8 0 0-16,-8 4 0 0,0-1 0 16,1 1-1-16,-1 0 1 0,0 3 0 0,7-3-2 15,1 3 0-15,-2 1 0 16,2-1 2-16,5 4 0 0,7-4 0 0,0 4 2 0,0 0 2 16,7 4 6-16,-1-1 5 0,0 1 4 15,8 3 0-15,-8 0 3 0,7 5 1 0,0-1 3 16,0 0 1-16,1 7 1 0,-8-4 4 15,0 5 8-15,0-4 8 0,-6 3 3 16,-6-4-2-16,0 1-5 0,-8 0-6 16,2 0-6-16,-8-5-8 0,7-2-8 0,-7-1-4 15,1 0-3-15,-1-3-5 0,1-4-6 16,6 0-31-16,-7 0-44 0,7-3-56 0,0-1-87 16,0-4-116-16,1 1-8 0,-2-8 61 15</inkml:trace>
  <inkml:trace contextRef="#ctx0" brushRef="#br0" timeOffset="300995.876">28467 4982 257 0,'52'-15'174'0,"-13"1"20"0,1-5-15 0,-1 9-37 15,-7-1-37-15,-6 0-32 0,7 3-25 16,6 0-16-16,-1 2-10 0,8 2-8 0,7 0-5 16,-2 0-5-16,2 1-10 0,-1 3-14 15,0-4-17-15,-6 4-19 0,-8 0-19 0,1 0-22 16,-13 0-47-16,1-4-54 0,-7 4-32 15,-2-3 40-15</inkml:trace>
  <inkml:trace contextRef="#ctx0" brushRef="#br0" timeOffset="301185.9459">29294 4509 5 0,'-33'8'172'0,"7"3"38"16,-6 0-22-16,6 0-11 0,0 3-2 0,0 8-17 15,0 4-26-15,0 7-20 0,0 4-17 16,7 3-15-16,5 8 1 0,-6 3-8 0,14 4-11 15,-7 0-11-15,7 0-12 0,6-4-10 16,-7 0-5-16,7-3-6 0,0-8-4 0,7 1-4 16,-1-9 0-16,-6-6-3 0,6 3-8 15,7-6-26-15,-6-5-35 0,6-4-54 0,1 1-54 16,5-4-65-16,0 0-115 0,0-7 25 16,8-4 33-16</inkml:trace>
  <inkml:trace contextRef="#ctx0" brushRef="#br0" timeOffset="301865.3171">29503 4902 235 0,'-7'0'197'0,"-6"0"60"0,0-4 28 16,-1 0-31-16,8-4-59 0,-6 5-46 0,5 0-41 15,7-1-28-15,0-4-21 0,13 5-14 16,-1-5-12-16,15 5-8 0,-1-5-7 16,13 5-4-16,7-5-4 0,6 1-4 0,0 3 0 15,13 1-3-15,1-5-3 0,-9 8-20 0,9-3-28 16,-14 3-32-16,0 0-27 0,-13 3-25 16,0-3 0-16,-13 4 0 0,-6 0-4 0,0-4-19 15,-14 3-65-15,0-3-23 0,1 4 24 16,-14-8 54-16</inkml:trace>
  <inkml:trace contextRef="#ctx0" brushRef="#br0" timeOffset="302027.9432">30089 4645 247 0,'-20'-11'155'0,"1"0"11"15,-7 4-33-15,6 0-7 0,-6 7-12 0,0 7-18 16,0 4-12-16,0 7-10 0,-7 8-10 16,7 3-14-16,-6 4-13 0,6 7-10 15,-1 0-9-15,1 8-5 0,7 0-4 0,6 3-2 16,-6 0-2-16,11 1-1 0,2-1-5 15,0-7-15-15,6-4-17 0,6-7-19 16,0 0-16-16,2-7-23 0,11-8-30 0,1 1-40 16,-1-5-38-16,14-3-11 0,6-7 24 15,6-4 10-15</inkml:trace>
  <inkml:trace contextRef="#ctx0" brushRef="#br0" timeOffset="302530.2246">30486 4854 56 0,'13'-30'220'0,"-6"1"92"0,-14 0 34 0,0 3-43 0,-5 0-67 15,4 8-52-15,-4 7-58 0,-1 0-42 16,0 8-31-16,-6 3-19 0,5 3-13 0,2 5-8 16,-2-1-5-16,-5 4-3 0,5 3 1 15,2 2-4-15,-2-6-2 0,8 5 0 16,0 0 0-16,-1-4 0 0,7 3-2 0,0 1 7 16,0-1-1-16,7-3 5 0,5 4 4 15,2 0-1-15,-2-4 1 0,8 4-5 16,0-1-1-16,-1 1-2 0,7 3-1 15,1-3-2-15,-9 3-1 0,9 0 3 0,-7 0-2 16,-8 4 3-16,2-3 4 0,-2-1 5 16,-5 4 6-16,-7-3 3 0,0 2 0 0,-7 1 1 15,-5 1 10 1,-2-5 20-16,-5 0 31 16,6 1 36-16,0-9 31 0,-1 1 55 0,2 0-5 0,-1-3-40 0,6-1-44 0,1-3-42 15,-1-1-27-15,1-3-19 0,12 0-12 16,-6-3-12-16,13-5-6 0,7-3-3 0,0-3 2 15,12-1 0-15,1-3 1 0,-1 0-3 16,7 3 2-16,-6 0 1 0,-1 4-2 0,1 0-5 16,-1 4 3-16,-12-1-6 15,0 5-1-15,-1 3 1 0,-13-4 2 0,8 8 2 0,-8-4 4 16,-6 3 0-16,6 1-2 16,-6 0 3-16,0-1-3 0,0 1 1 0,8-4 2 0,-8 4 1 15,0-1 0-15,0 1 5 0,0-4-1 16,6 4 6-16,-6-1-2 0,0-3 0 15,6 8 0-15,7-8-5 0,-6 4-2 16,6-1-15-16,-1 1-35 0,2-4-59 0,-1 4-69 16,0-1-73-16,0-3-53 0,-7 0-163 15,8 0-166-15,-2 0-23 0,-5-3 193 16</inkml:trace>
  <inkml:trace contextRef="#ctx0" brushRef="#br0" timeOffset="302730.7989">31202 4975 298 0,'7'-4'259'15,"0"0"90"-15,-1-3-23 0,0 0-72 16,1-1-62-16,-1 5-61 0,8-5-44 0,-2 5-30 16,2-1-21-16,12-3-12 0,7 3-8 15,5 1-6-15,7-1-4 0,8 0-6 0,6 1-10 16,-1 3-16-16,7 0-28 0,-6 0-27 16,-7 3-25-16,0 1-12 0,-12 0 4 0,-2-4-14 15,-11 0-67-15,-2 0-106 0,-5-4-11 16,-7-3 46-16,0-1 59 0</inkml:trace>
  <inkml:trace contextRef="#ctx0" brushRef="#br0" timeOffset="302931.2205">32030 4696 96 0,'-20'-14'78'15,"7"-1"14"-15,-13 0 26 0,0 12 4 0,-7 3-8 16,-6 7-3-16,-7 8 18 0,-5 10 6 16,-2 12 2-16,1 3-3 0,-7 15-6 0,8 8-8 15,12 2-4-15,-1 5-7 0,14-4-9 0,7-4-6 16,5-3-3-16,8-8-11 0,12-4 1 15,2-6-4-15,4-4-7 0,1-5-9 16,1-10-9-16,5 1-9 0,0-9-12 0,8 1-8 16,-1-8-5-16,0 1-5 0,7-1-19 15,-7-7-55-15,6 0-96 0,1-4-128 0,-1-3-181 16,1-4-152 0,6-4 94-16</inkml:trace>
  <inkml:trace contextRef="#ctx0" brushRef="#br0" timeOffset="303161.6083">32544 4436 258 0,'-6'11'550'16,"6"-3"111"-16,-7-5-97 0,7 1-160 0,0 3-120 15,0 1-42-15,7 3-58 0,-7 7-37 16,6 11-29-16,-6 4-20 0,7 15-12 0,-1 7-15 16,0 14-7-16,-6 12-14 0,8 11-6 15,-16 13-8-15,2 5-8 0,-13-3-5 0,-1-8-5 16,-19-8-4-16,-7 5-4 0,-19-5-1 0,-13 4 2 15,-13 4-3-15,-13-7 1 0,-20-4-9 16,-6-7-16-16,0-5-18 0,6-10-32 16,13-4-49-16,7-10-123 0,13-8-326 0,19-4-182 15,7-14-47-15,13-8 87 0,6-10 282 16</inkml:trace>
  <inkml:trace contextRef="#ctx0" brushRef="#br0" timeOffset="338958.2088">23556 8697 1122 0,'-19'-8'755'15,"-8"1"89"-15,8 0-72 0,-7-1-229 0,6 1-210 16,-6 0-164-16,1 0-126 0,-1-1-84 16,0 1-66-16,-1 3-39 0,-5 1-32 0,-7-1-50 15,-7 0-136-15,-6 4-193 0,-14 0-76 0,1 4-47 16,-18 0 46-16,-9-1 98 0,-13 5 226 16</inkml:trace>
  <inkml:trace contextRef="#ctx0" brushRef="#br0" timeOffset="340529.5331">22899 9517 478 0,'25'8'433'0,"15"-5"-112"0,-1 1-262 16,6 0-246-16,7-1-133 0,-6-3-69 16,6 4 133-16</inkml:trace>
  <inkml:trace contextRef="#ctx0" brushRef="#br0" timeOffset="400008.3734">24650 12379 97 0,'33'-37'829'0,"-7"4"241"15,0 0 1-15,-12 7-218 0,-2 1-281 16,-5 3-194-16,-1-1-175 0,1 5-145 16,-7 0-113-16,-7 0-79 0,1 3-52 0,-1 1-60 15,-5-1-140-15,4 4-196 0,-4-4-74 16,-1 4 60-16,-7-4 14 0,0 4 109 15,1 0 113-15,-1 4 38 0,-6-4 10 16</inkml:trace>
  <inkml:trace contextRef="#ctx0" brushRef="#br0" timeOffset="409155.5895">24201 12485 345 0,'7'7'686'0,"-1"1"142"16,0-1-1920-16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  <inkml:channel name="T" type="integer" max="2.14748E9" units="dev"/>
        </inkml:traceFormat>
        <inkml:channelProperties>
          <inkml:channelProperty channel="X" name="resolution" value="6301.34619" units="1/cm"/>
          <inkml:channelProperty channel="Y" name="resolution" value="6301.34619" units="1/cm"/>
          <inkml:channelProperty channel="F" name="resolution" value="3999.51147" units="1/in"/>
          <inkml:channelProperty channel="T" name="resolution" value="1" units="1/dev"/>
        </inkml:channelProperties>
      </inkml:inkSource>
      <inkml:timestamp xml:id="ts0" timeString="2021-11-07T09:45:23.1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2911 5187 133 0,'-26'44'91'0,"0"-11"15"0,0-4-14 0,6 1-30 0,-7-8-21 16,9 0-19-16,-9 0-15 0,7 0-13 16,8-4-8-16,-8 1-6 0,7-5-11 0,0-3-9 15,0 4-22-15,7-8-8 0,0 0-2 16,-2-3-46-16</inkml:trace>
  <inkml:trace contextRef="#ctx0" brushRef="#br0" timeOffset="11692.798">2474 2414 72 0,'7'7'270'0,"6"0"74"0,7-3-12 0,-1-4-63 15,7-4-61-15,6 1-41 0,1-1-47 16,13-3-40-16,-1-4-28 0,14 0-17 0,0-4-12 15,6 1-7-15,6-1-8 0,1 0-1 16,0-3-3-16,-7 7-2 0,0-4-21 0,-7 4-25 16,1 0-36-16,-13 4-36 0,-1 0-46 15,-6 3-47-15,-6 4-69 0,-7 0-60 0,-6 0-28 16,-8 4 107-16</inkml:trace>
  <inkml:trace contextRef="#ctx0" brushRef="#br0" timeOffset="11909.1141">2553 2630 244 0,'-27'37'551'0,"15"-4"117"0,-8-1-88 0,0-2-146 16,7 3-78-16,-6 7-72 0,0 8-88 0,5 7-64 16,1 7-43-16,7 11-35 0,-1 11-36 15,14 8-41-15,-1 4-38 0,7-2-31 16,1-9-19-16,5-8-25 0,0-11-16 15,1-8-25-15,-7-10-8 0,7-8-92 0,-8-7-117 16,1-11-140-16,1-10-68 0,-8-5 135 16</inkml:trace>
  <inkml:trace contextRef="#ctx0" brushRef="#br0" timeOffset="12226.565">2533 3022 462 0,'20'-3'566'0,"0"-5"74"0,-8 1-119 0,8 3-153 16,-1-3-68-16,7-1-75 0,0 1-70 16,13 0-52-16,0-1-37 0,13-3-23 0,13 0-5 15,14-3-1-15,12-1-1 0,13 4 6 16,7 0-4-16,7 4-1 0,-8 3-4 0,-13 8-1 16,-6 3 1-16,-12 1-1 0,-8 6-8 0,-6 1-2 15,-6 3-2-15,-6 4 6 0,-8 4 0 16,-13 6 5-16,1 2 0 0,-20-1-4 15,0 7-5-15,-7 0-1 0,-12 4-4 0,0 4-3 16,-7 3-7-16,-7 0-1 16,-6 4 1-16,0-3-2 0,-1-5 2 15,-5-7 0-15,-1 1-2 0,1-8 2 0,-7-4-10 0,7-7-33 16,-7-4-45-16,6-3-53 0,-7-8-142 16,2-7-248-16,5-7-85 0,1-11-144 0,-7-12 36 15,6-10 168-15</inkml:trace>
  <inkml:trace contextRef="#ctx0" brushRef="#br0" timeOffset="12413.8609">3366 2605 112 0,'0'-8'357'0,"-6"12"135"0,-7 7-29 15,0 11-12-15,-13 7-45 0,7 8-86 0,-8 7-38 16,-5 7-68-16,6 4-66 0,0 4-51 16,-7 6-35-16,7 2-26 0,7-5-10 15,-1-3-15-15,7-8-7 0,6-4-8 0,7-7-13 16,7-6-26-16,6-12-54 0,0-4-91 0,7-11-94 15,-1-7-50-15,8 0-89 0,-2-11-76 16,1-7-10-16,7-4 40 0,-7-8 105 0</inkml:trace>
  <inkml:trace contextRef="#ctx0" brushRef="#br0" timeOffset="12611.1388">3464 2971 190 0,'13'-22'267'0,"0"4"100"0,1 7 13 0,-8 11-17 16,-6 3-48-16,0 8-74 0,0 4-71 15,-6 3-58-15,6 4-40 0,-7 4-23 0,-6 0-17 16,6-1-10-16,1 1-9 0,-1-4-4 15,-6 3-6-15,7 1-2 0,0-4 1 16,-2-4-1-16,2 1-5 0,6-5 3 0,-6-3 3 16,6-4-2-16,0 4 2 0,6-7-1 0,-6 3 0 15,6-3 0-15,2 0-8 0,-2-1-49 16,0-3-99-16,7 4-140 0,0-4-152 0,7 0-100 16,-1 0-9-16,7-4 222 0</inkml:trace>
  <inkml:trace contextRef="#ctx0" brushRef="#br0" timeOffset="12976.018">5353 2560 483 0,'-13'19'628'16,"0"-4"105"-16,0-1-140 0,6-6-77 16,1-5-131-16,-1 5-126 0,7-5-89 0,0-3-61 15,13 4-37-15,1-4-27 0,5 0-19 0,7 0-10 16,0 0-5-16,7 0-8 0,-1 0-2 16,1 3 3-16,6 1-3 0,0 0 1 15,0-4-6-15,0 7 0 0,1-3 2 0,-8 3 2 16,1-3 6-16,-1 7 1 0,-6 0-2 15,-7 0-3-15,-5 7 0 0,-2 4 5 0,-5 7-3 16,0 1-2-16,-14 6 4 0,0 4-4 16,-5 1 1-16,-2-1 1 0,-5-3 0 0,6 0 0 15,-6-8 5-15,5-4 0 0,2-3-20 16,-2-7-35-16,1-1-47 16,0-6-90-16,0-5-144 0,1-6-138 0,-2-5 16 0,8-2-78 15,-7-9-48-15,-1-6 20 0,8-12 82 16</inkml:trace>
  <inkml:trace contextRef="#ctx0" brushRef="#br0" timeOffset="13151.4755">5568 2586 78 0,'-6'-44'268'0,"-1"11"87"0,0 8 3 16,-5 10-44-16,5 8-17 0,-6 10-53 0,0 12-64 15,-7 7-56-15,8 11-42 0,-8 7-28 0,0 12-20 16,1 2-8-16,-1 5-8 0,7 0-7 16,-6-5-4-16,-1 5-1 0,7-11-3 0,7-4 0 15,-1-7-4-15,0-5 3 0,1-6-8 16,6-8-24-16,0-3-34 0,0-1-66 0,0-10-131 15,0 3-150-15,0-7-110 0,0-3 8 16,0-5 195-16</inkml:trace>
  <inkml:trace contextRef="#ctx0" brushRef="#br0" timeOffset="13431.0624">5021 2612 191 0,'-45'22'346'15,"5"3"93"-15,7 1-72 0,1 3-60 16,-7 5-86-16,7-2-75 0,5 9-48 15,-5-1-35-15,-1 8-24 0,7-1-14 0,0 1-12 16,7-8-6-16,-1 0-4 0,14-7-2 0,-8 0 2 16,14-3 38-16,0-5 47 0,0 1 37 15,14 3 37-15,-2-3 77 0,2 3-11 16,11 1-40-16,8 2-42 0,7 1-33 0,5 0-28 16,13 0-21-16,14 0-22 0,6 0-12 15,14 0-4-15,-1-7-9 0,0 0-7 16,-6-8 0-16,-1-3-5 0,-6-8 0 15,0 0 1-15,-12-3 2 0,-8-4 0 16,0-4-2-16,-5 0-15 0,-14-3-18 0,1-4-43 16,-15 0-128-16,-5-3-260 0,-8-5-155 0,-4-2-168 15,-8-9-4-15,-8-3 255 0</inkml:trace>
  <inkml:trace contextRef="#ctx0" brushRef="#br0" timeOffset="13580.5399">5229 2154 490 0,'-13'-8'649'0,"0"5"112"16,-7-1-154-16,8-3-55 0,5 3-152 16,0 4-130-16,7 0-100 0,7 4-96 0,0 3-75 15,5 0-79-15,2 1-99 0,5 3-191 0,13 4-191 16,1-1-148-16,0 1-115 0,13-1 182 16,0 1 269-16</inkml:trace>
  <inkml:trace contextRef="#ctx0" brushRef="#br0" timeOffset="13860.1177">7079 1934 439 0,'13'26'673'0,"-7"3"115"0,8-7-151 0,-14 0-63 0,6 4-152 15,-12 10-136-15,6 8-99 0,-7 15-66 0,0 14-44 16,7 11-27-16,-6 26-17 0,6 4-11 15,0 3-10-15,-7-3-5 0,7-12 0 16,0-7-7-16,0-14 3 0,0-7-2 0,0-9-1 16,0-10 0-16,0-7 3 0,0-8 3 15,0-11-12-15,0-7-28 0,0-4-28 0,0-7-65 16,0-3-179-16,0 0-290 0,0-8-61 0,-6-4-57 16,6-3 60-16,0-5 101 0,0-2 173 15</inkml:trace>
  <inkml:trace contextRef="#ctx0" brushRef="#br0" timeOffset="14145.6577">7112 2348 141 0,'6'-25'444'0,"0"9"176"0,-6 2-30 15,7 3-146-15,-7 4-136 0,13-1-52 0,-7 1-27 16,8 3-54-16,5-3-49 0,1 3-34 16,6-3-24-16,0 3-13 0,19-3-11 15,8 0-10-15,-2 3-10 0,15 1-5 0,5 3-4 16,1 0-5-16,0 7-1 0,-1 0-1 15,-6 8 11-15,0 3 11 0,-6 4 9 0,-6 11 6 16,-2 4 2-16,-5 14 7 0,-7 8-4 16,-7 10-8-16,-12 8-4 0,-1 11-6 15,-5 4-8-15,-2-1-8 0,2-3-3 0,-8 0-3 16,1-8-1-16,-1-2-3 0,1-9 1 16,0-3-5-16,-1-4 2 0,0-6-1 0,-6-9 4 15,0-10 0-15,-6-8 1 16,0-7 0-16,-1-4-16 0,-6-3-54 0,0-4-86 0,-7 0-163 15,-6-4-237-15,-7-3-72 0,-5-4-108 16,-9-4-4-16,-10-7 154 0</inkml:trace>
  <inkml:trace contextRef="#ctx0" brushRef="#br0" timeOffset="14344.4076">7548 3348 172 0,'-39'-59'371'0,"6"1"188"16,14-1 27-16,-1 8-48 0,1 0-84 16,12 6-23-16,0 5-100 0,1 11-106 15,6 4-76-15,6 3-53 0,1 7-32 0,6 0-27 16,7 0-12-16,6 4-11 0,-7 4-4 15,14 0-4-15,-1-1-1 0,1 5-7 0,-1-1-22 16,1 4-32-16,0 0-48 0,-8 4-88 16,8-1-102-16,-13 1-78 0,0 3 33 0,-8 4-19 15,2 0-54-15,-14 4-40 0,-7 4-35 16,-12 3 15-16,-8 3 178 0</inkml:trace>
  <inkml:trace contextRef="#ctx0" brushRef="#br0" timeOffset="14533.0522">7528 3110 170 0,'-39'36'278'0,"7"-6"129"0,5-4-11 0,1-8-44 16,14-3-20-16,-1-1-1 0,13-7-16 15,0 1 6-15,0-1-46 0,6-3-65 16,7-1-68-16,-7 1-42 0,8 0-32 16,5-1-24-16,-6 1-16 0,7 3-11 0,-1-3-5 15,1 4 0-15,-1-1-3 0,1 0-1 16,0 1 2-16,-8-1 18 0,2-3 8 16,-8 7-3-16,0-4-8 0,-6 7-9 0,-6-3-8 15,-7 8-3-15,-6 3-3 0,-8 4-1 16,-5-1-6-16,6 1-11 0,-7-1-7 15,7-3-28-15,6-7-57 0,8-1-218 0,-1-6-311 16,13-11-226-16,6-9-27 0,13-13 312 0</inkml:trace>
  <inkml:trace contextRef="#ctx0" brushRef="#br0" timeOffset="15064.6213">8766 2810 351 0,'13'40'566'0,"-13"0"92"0,6-7-94 0,-12 0-152 0,6 0-65 16,-7 3-87-16,1-2-81 0,-1 2-66 15,7 1-53-15,-6-4-32 0,6-4-25 0,-7-3-10 16,7-4 0-16,0-4 1 0,0-3 4 16,0-4 5-16,0 0 1 0,0-8-3 15,7 1 1-15,-7-4-1 0,6 0-1 0,1-7 0 16,-1-8 0-16,7 0 0 0,1-3 0 15,5-7-2-15,-6-5-1 0,6 1-1 16,1-4 0-16,6 4 3 0,-7-1 3 0,1 5 4 16,0 2 1-16,-1 9 1 0,1 3 2 0,0 7 8 15,-2 1 4-15,-4 10 1 0,-1-3 1 16,0 7-3-16,0-1-1 0,-7 6-3 0,0-2-3 16,-6 1-1-16,8-1-4 0,-8 5 0 15,0-1-1-15,0-4-5 0,-8 1-15 16,2 0-48-16,0 0-139 0,0-4-225 0,-1 0-29 15,-6 0-9-15,0-4 28 0,-1-3 68 16,8-1 26-16,-6-3 85 0,4-7 70 0,2 0 9 16,0-4-7-16,6-8 69 0,0-2 76 15,0-6 144-15,12-5 98 0,2-1 74 16,-2-4 70-16,8 0-4 0,0 4 10 0,5 4-45 16,2 0-66-16,5 7-55 15,1 0-43-15,-1 7-27 0,8 0-5 0,-1 5-1 0,0 2-24 16,7 1-24-16,-7 0-21 0,6-1-16 15,1 1-7-15,-7-4-2 0,7 4-7 16,-8-4-8-16,1 0-21 0,-6-4-60 0,-1 4-108 16,-5-4-67-16,-1-3-136 0,-6 0-161 15,-8-4-71-15,2-4 60 0,-14 1 240 0</inkml:trace>
  <inkml:trace contextRef="#ctx0" brushRef="#br0" timeOffset="15472.5524">9750 2330 121 0,'-8'-11'363'0,"2"4"146"16,0 2-60-16,6-1-87 0,0 6-92 15,-7-5-69-15,7 5-38 0,7 5-23 16,-7-2-18-16,0 0 6 0,6 9 7 0,0-1-5 16,8 7-3-16,-8 4-16 0,7 7-20 15,0 4-27-15,0 11-20 0,1 4-12 16,-2 7-13-16,8 3-5 0,-7 1-1 0,7 0-1 16,-1-1 6-16,7-3 9 0,-6 0 11 15,6-7 5-15,-7 3 0 0,7-3 4 0,-6-1 0 16,6 1-7-16,-7 3-8 15,-5 0-8-15,-2 1-8 0,2 6-6 0,-8-3 0 16,0 0-5-16,1-3-3 0,-7-4 1 0,0-8 1 16,0-4 3-16,-7-7 0 0,1-3 1 15,-8-4-5-15,2-3-2 0,-8-5-12 0,-5-3-3 16,-1-7 4-16,-1-1 12 0,-11 1 6 0,4-8 14 16,2-3 9-16,-7-7 7 0,0-5 16 15,0-3 28-15,-1-7 24 0,2-1 14 0,5-2 8 16,7 2-13-16,7 4-20 0,-1 1-23 15,6 3-28-15,2 4-16 0,12-1-8 16,-7 5-14-16,14 3 2 0,-7-4-8 0,12 4-10 16,2-4-23-16,6 4-35 0,-1-3-34 15,13-1-28-15,1-3-52 0,-1 0-89 16,21-4-222-16,-1-4-253 0,7-4-102 0,6-6-42 16,12-8 250-16,2-8 272 0</inkml:trace>
  <inkml:trace contextRef="#ctx0" brushRef="#br0" timeOffset="15680.7862">11332 2135 625 0,'32'11'691'0,"-5"-3"94"16,-1-5-90-16,-7-3-117 0,1-3-167 16,-1 3-138-16,7-4-99 0,6 4-63 0,8-4-45 15,5 4-60-15,8 0-49 0,-1 4-46 0,7-4-37 16,-2 4-41-16,2-1-43 0,-7 5-28 15,7-4-39-15,-14-1-77 0,1 1-44 16,-7-4-150-16,-6 0-100 0,-7-4-8 0,-6-3 285 16</inkml:trace>
  <inkml:trace contextRef="#ctx0" brushRef="#br0" timeOffset="15842.6514">11820 2223 220 0,'-58'52'506'0,"-1"-1"174"0,0-3-32 16,7-5-138-16,7 2-31 0,-8-1-124 0,15-4-109 15,5 8-87-15,1-5-61 0,12 1-35 16,7 4-53-16,7-8-55 0,6-3-39 16,6-12-35-16,7-3-77 0,0-3-121 0,6-8-74 15,7-4-20-15,1-10-26 0,-1-5 34 16,6-7 35-16,1-7 34 0,-1-3 92 0,7-12 58 16,-6-3 34-16,6-4-28 0</inkml:trace>
  <inkml:trace contextRef="#ctx0" brushRef="#br0" timeOffset="16045.1735">11807 2509 49 0,'20'-36'155'0,"0"10"99"0,-14 7 52 0,7 8 69 15,-6 8 75-15,-7 6 21 0,6 5-62 16,0 14-42-16,-6 7-48 0,7 12-77 16,-7 13-73-16,0 12-57 0,0 11-36 0,0 11-27 15,-7 11-20-15,7 11-8 0,0 0-12 16,0-4-3-16,0-7-1 0,0-7-3 0,0-15-5 16,0-12-3-16,-6-13-2 0,0-8 4 15,-1-15-22-15,0-3-44 0,-5-12-95 16,-8-2-159-16,0-9-145 0,-5-3-87 0,-2-3-63 15,-5-9 76-15,-8-6 163 0,8-4 130 16,-7-11 97-16,6-11 33 0</inkml:trace>
  <inkml:trace contextRef="#ctx0" brushRef="#br0" timeOffset="16441.0993">11475 3245 402 0,'0'-73'504'0,"0"4"158"0,0 10-48 0,7 4-96 16,-7 11-46-16,6 11-123 0,-6 8-116 16,6 6-80-16,-6 4-57 0,7 4-35 0,6 4-25 15,-6 0-13-15,5 0-7 0,2 3-6 16,-2 0-3-16,2 4-2 0,-1-3-3 0,0 3-2 15,0-4 0-15,-1 4-3 0,2 0-3 16,-8 0-10-16,8 0-2 0,-8 0-1 0,1 0-1 16,5 4 3-16,-5-1 0 0,-7 1 7 15,7 3 0-15,-7 4 5 0,0 0-3 16,0 4 4-16,-7-4-1 0,0 7 1 0,1-3 2 16,0 0 2-16,-1-1 0 0,1 1 0 15,-1-4-2-15,0 3 1 0,1-3 1 0,0 0 0 16,6-3 0-16,-8-1 0 0,8 4 2 15,-6-3-2-15,6-1 0 0,0 0 0 16,0-3 0-16,0 7 0 0,6-8 3 0,-6 8 1 16,8-7-2-16,-2 3-2 0,0 1-3 15,1-1-1-15,0 4 1 0,6-4-4 0,-7 1 0 16,0 2-1-16,1 1 0 0,-7 0 0 16,7 4 5-16,-14 0-3 0,0 3-7 15,-5 4-7-15,-8 4 5 0,-13 3-1 0,1 8 9 0,-14 3-1 16,0 0 19-16,1 0 6 0,-1-3 1 15,7-4-4-15,13-7-6 0,7-1 0 0,-1-6-3 16,14-5 0-16,6 1 2 0,6-4-26 16,7-7-59-16,1 0-140 0,12-4-221 15,-1-8-101-15,7-3-106 0,8-7-24 16,5-4 31-16,1-7 240 0</inkml:trace>
  <inkml:trace contextRef="#ctx0" brushRef="#br0" timeOffset="16887.1366">12192 2912 230 0,'26'-18'539'16,"0"3"176"-16,-7 0-62 0,1 1-132 0,-1-5-61 16,1 5-126-16,0-4-106 0,6-1-80 15,13 1-52-15,-1 0-35 0,8-1-25 0,6 1-11 16,7 0-11-16,6-1-4 0,7 5-4 0,-1-1-4 16,-6 4 1-16,0 8-2 0,-6-1-1 15,0 8 0-15,-7 3 3 0,-13 7 1 16,0 5 0-16,-7 6 3 0,-6 4-3 0,-6 8 4 15,-1 7 4-15,-11 4-2 0,-8 3-4 16,-8 8 2-16,-4 0-1 0,-8 10 1 16,-5-3-6-16,-9 0 2 0,2 0 0 0,-7-7-2 15,6-5 3-15,1-6 0 0,-1-8-1 0,1-7 3 16,5-3-3-16,1-12-7 0,0-7-27 16,0-3-34-16,1-5-30 0,-2-6-43 15,-5-5-67-15,-1 0-8 0,1-6 52 16,6-4 52-16,-7-4 67 0,7-4 89 0,6 1 86 15,-6-2 24-15,13 6-17 0,1-1-38 16,4 3-37-16,2 1-12 0,6 7-4 0,6 4 5 16,8 3 0-16,-1 4-4 0,13 8-5 15,0-1-9-15,13 7-9 0,-7 8-8 0,14 0-8 16,-7 7-3-16,6 1-1 0,1-1 1 16,0 4-4-16,-7-4 0 0,0-2-1 0,0-2-10 15,-6-7-36-15,-7-3-50 0,0-4-83 16,0-4-179-16,-7-7-240 0,7-3-71 15,-6-8-66-15,0-8 31 0,-1-3 211 0</inkml:trace>
  <inkml:trace contextRef="#ctx0" brushRef="#br0" timeOffset="17407.695">14061 2374 481 0,'13'-4'691'0,"-7"4"121"15,-6 0-122-15,6 0-100 16,-6 0-166-16,-6 7-142 0,0 1-97 0,-1 3-67 15,1 3-42-15,-7 4-30 0,0 8-14 16,-13 4-14-16,6 6-12 0,-13 4-12 0,1 5-12 16,-1 2-9-16,1-3-3 0,-1 0-2 15,13-7 6-15,1-4 4 0,6-8 7 0,0-7 10 16,13 1 3-16,7-8 1 0,-1-4 4 16,7-3-2-16,6-4-1 0,1-4-3 0,6 1-1 15,1-5 3-15,5 1-1 0,-6 3-5 16,7-3 3-16,-1 3-4 0,-5 0 4 0,-8 1-4 15,7 3 1-15,-6 0 4 0,-8 3 2 16,1 1 1-16,-13 7 3 0,0 4 0 0,-6 3-2 16,-7 4-3-16,-7 4-4 15,-6 7 2-15,-7-4-1 0,-6 8 1 0,1-4-3 16,5-4 0-16,1 0 2 0,5-3 3 16,1-8-4-16,14 1-2 0,-2-8 4 15,1 0-1-15,6 0 1 0,1-8 0 0,0 4-3 16,6-7 3-16,0 4 2 0,0 0 7 15,0-1 4-15,0-3 2 0,6 4 4 0,0 0 3 16,1 3 1-16,0 0-5 0,5 4-1 0,2 8-1 16,-1-1-8-16,0 8-2 0,6 3 1 15,-5 4 1-15,-2 0 0 0,1 0 0 16,0 0-3-16,-6-4 0 0,6 0-1 0,-6-3 3 16,-1-4-2-16,0-3 1 0,-6-8 5 15,7 3-3-15,-7-7-4 0,7 1-14 0,-1-1-17 16,0-7-30-16,7-4-37 0,7-3-84 15,6-7-193-15,7-12-221 0,12-11-68 0,21-18-65 16,5-18 18-16,7-19 260 0</inkml:trace>
  <inkml:trace contextRef="#ctx0" brushRef="#br0" timeOffset="18174.1947">14738 2755 211 0,'46'-74'477'16,"-14"23"200"-16,-6 7-14 0,-13 11-167 0,7 7-73 0,-14 8-114 16,8 7-102-16,-14 4-74 0,6 3-54 15,0 8-36-15,1 3-42 0,-7 1-36 16,0-1-37-16,0 4-30 0,0 0-4 15,0 3 4-15,0 1 14 0,-7 3 22 0,1 1 20 16,0 3 18-16,-8 0 10 0,8 0 6 16,-7-4 3-16,0 4 6 0,0-4-3 0,-1-3 4 15,8 0-4-15,-7-1-1 0,6-3 12 0,1 4 29 16,0-4 38-16,6 4 38 0,-7-1 17 16,7 1-5-16,-6 3-11 0,6 1-18 0,0 6-17 15,0 1-11-15,0 3-11 0,0 8-12 16,0 0-9-16,0 6-6 15,-7 1-2-15,7 0-7 0,-7 4-4 16,1-4-3-16,6 0-2 0,-6-7-6 16,-1-1 1-16,7-7 2 0,0-7 4 0,0 1 4 0,0-9-4 15,0-3-4-15,0-4-4 0,0 1-17 0,7-8-22 16,5-8-21-16,2-3-36 0,-1-3-89 16,13-16-164-16,6-6-129 0,7-15-2 15,13-16-29-15,7-20 100 0,0-16 173 0,6-3 196 16,-6 3 161-16,-8 15 126 0,-5 11 67 15,-7 15-11-15,-13 15-63 0,0 10-74 0,-13 11-53 16,1 8-24-16,-2 7-21 0,-6 7-22 16,2 8-16-16,-2 3-6 0,0 8-9 0,-6-1-3 15,0 5-2-15,0 3-2 0,-6 0 7 16,0 7 20-16,-2 0 29 0,-4 1 26 0,-2 2 7 16,-5 2-10-16,6-1-19 0,0-4-20 15,1-4-12-15,-2-6-9 0,8-1-4 0,-1-3 8 16,7-4 15-16,0-4 8 15,0 1-3-15,7-1-11 0,-7-4-12 0,12-3-9 0,2 4-6 16,-2-4-8-16,2 0-5 16,5 0 2-16,1 0 0 0,0 4-2 0,-1-1 0 0,7 5 5 15,-6 3 5-15,-8 7-2 16,8 0-1-16,-7 12 2 0,-7-1-3 0,-6 11 1 0,0 0-6 16,-12 8 3-16,-8 3 1 0,1 4 3 15,-14 1 0-15,-7-2-2 0,-11 2-2 16,-1-5 4-16,-1-8-2 0,-5-6 0 15,6-7 0-15,0-8 0 0,7-8 0 0,-1-3 5 16,19-11 5-16,-5 0 2 0,12-7-4 16,7-8-7-16,1 1-3 0,4-8-2 15,8-1-5-15,0-2 1 0,8 3 5 0,-2-4 9 16,13 8 13-16,1 0 3 0,6 0 1 0,7 7-5 16,-1-1-6-16,14 8-5 0,-1 4-5 15,8 4-1-15,5 3-4 0,1 9 0 0,-1-6-1 16,0 9-2-16,-5-5-2 0,-7 1-8 15,-7 0-21-15,0-4-29 0,-13-1-33 16,6-6-41-16,-12 3-118 0,5-7-233 0,-5-7-184 16,0 0-130-16,-1-4-16 15,1-7 223-15,0-1 252 0</inkml:trace>
  <inkml:trace contextRef="#ctx0" brushRef="#br0" timeOffset="18352.4778">16503 2509 405 0,'0'22'632'0,"0"0"106"16,-6-7-124-16,-1-1-47 0,0 5-114 16,1-1-137-16,0 8-102 0,-8-1-75 0,8 8-88 15,-7 8-92-15,-1-1-120 0,2 0-217 16,6 0-214-16,-8-6-17 0,14-5-48 0,-6-7 23 16,6-4 89-16,0-7 223 0</inkml:trace>
  <inkml:trace contextRef="#ctx0" brushRef="#br0" timeOffset="18543.2086">16959 2234 418 0,'33'-11'633'0,"-7"8"102"15,-1-1-132-15,-5 8-44 16,0 3-91-16,-1 4-120 0,7 7-104 0,-6 4-82 0,6 4-57 16,-7 3-35-16,7 4-23 15,0 4-15-15,1 7-28 0,-1 0-39 16,-7 7-41-16,7 4-34 0,-6-4-26 0,-1 1-26 15,-6-4-31-15,-6-5-29 0,-1-3-23 16,-6-7-49-16,-6-3 4 0,-7-4-97 0,-7-1-144 16,-6-3-77-16,-7-4 26 0,-12 1 257 0</inkml:trace>
  <inkml:trace contextRef="#ctx0" brushRef="#br0" timeOffset="19008.0885">16672 3180 436 0,'-33'11'482'15,"15"0"204"-15,-2-4-52 0,7-3-78 0,-1-4-75 16,8 0-129-16,6 0-112 0,0-4-74 0,6 0-55 15,1-3-40-15,6 3-23 0,6-3-13 16,1 3-16-16,0-3-1 0,6 3-4 0,-1 4-10 16,8 0 3-16,0 0-5 0,0 4 4 15,-1 3-4-15,1 4 4 0,-1 0 1 16,-5 4-4-16,-2 3 3 0,-5 0-1 16,-8 1 1-16,2-1-1 0,-8 4 0 0,-6 0-3 15,-6 0-2-15,-8 4-6 0,2-1 10 16,-8-3 0-16,1 4 3 0,-1-8 0 15,1 1-1-15,-1-5-4 0,0-3-8 0,8-3-9 16,-2-1-9-16,2-7-8 0,-1 0-12 16,-1-7-17-16,2-1-4 0,-2-6 14 0,-5-1 15 15,6-7 16-15,6 3 10 0,-5-2 15 16,-2-1 13-16,2 3-1 0,-2 1-12 0,1 4-6 16,7-1-1-16,-8 8 1 0,-4 3 1 15,4 8 0-15,-12 3 2 0,7 8-2 0,-7 10-5 16,-1 4 4-16,8 4 0 0,-7 4 1 15,0 0 5-15,6 3 3 0,0-4 7 16,8-2 9-16,-1-1 13 0,-7-8 8 0,14-3 2 16,0-4 5-16,-8-3 14 0,14-4 18 0,-6-3-3 15,-1-1-17-15,7 0-19 0,-6-7-16 16,6 4-6-16,-7-4-11 0,7 3-2 16,0-3-6-16,0 0-3 0,-7 0-9 0,7 0-24 15,0 0-29-15,0 0-42 16,-6 0-60-16,6 0-110 0,0 0-258 0,0 0-264 15,0-3-142-15,0 3 41 0,0-4 390 16</inkml:trace>
  <inkml:trace contextRef="#ctx0" brushRef="#br0" timeOffset="22545.3889">5307 5960 151 0,'14'-40'327'0,"-2"-1"111"16,2 5-28-16,-1-1-21 0,-7 4-80 15,0 4-93-15,1 7-74 0,0 4-54 16,-1 7-32-16,0 0-14 0,-6 3 7 0,8 8 30 16,-2 4 61-16,0 7 65 0,-6 11-1 15,7 11-32-15,-7 18-32 0,-7 19-30 0,7 14-22 16,-6 15-16-16,-8 19-16 0,2 6-8 16,-2 0-5-16,2 1-5 0,-1-11-7 0,-1-12-7 15,8-10-3-15,0-15-6 0,-1-12-5 16,0-9-3-16,7-12 0 15,-6-8-2-15,6-10-3 0,0-8-20 0,0-3-33 16,6-4-62-16,1-4-160 0,-7-7-327 0,7 0-200 16,5-3-222-16,-5-5 374 0,6-6 271 15</inkml:trace>
  <inkml:trace contextRef="#ctx0" brushRef="#br0" timeOffset="22720.1405">6069 6470 483 0,'27'14'656'0,"-8"-3"115"0,0 0-149 0,-5-4-65 16,-1 1-156-16,-7-1-131 0,0 4-97 15,1 4-99-15,0-1-88 0,-1 1-83 0,8 7-144 16,-8-4-175-16,7 4-73 0,0 0-49 16,0-4-84-16,7-3-22 0,-1 0 135 15</inkml:trace>
  <inkml:trace contextRef="#ctx0" brushRef="#br0" timeOffset="23270.2238">7359 6374 167 0,'45'-3'462'0,"-5"-1"201"0,-14 0 8 0,-1 1-136 16,-11-1-25-16,-1 4-116 0,0-4-118 0,-7 1-96 15,-6 3-62-15,7-4-47 0,-7 0-23 16,0 1-18-16,0-1-15 0,-7 0-7 15,1 1-6-15,6-1-1 0,-13-3-1 0,6 3-3 16,-5-4 2-16,-2 5-2 0,-5-1 2 16,6 0 1-16,-7 4-5 0,1 4 0 0,-7 3 3 15,-1 5 2-15,1 6 0 16,0 4 0-16,1 11-2 0,-8 7-2 0,7 12 3 16,0 2 3-16,0 5-4 0,-1 3 1 15,15-3 1-15,-2-4 0 0,8-8 3 16,0-6 0-16,12-4 1 0,-6-8 0 0,13-7 3 15,0-8-2-15,0-3 2 0,0-7 0 0,6-4-5 16,1-11-1-16,6-7-11 0,7-8-25 16,-1-7-36-16,7-11-72 0,7-11-150 15,-1-15-189-15,8-6-20 0,-8-12-41 0,-5-4-5 16,-2-10 27-16,-11-5 72 0,-1-3 132 16,-14 1 160-16,2 6 104 0,-1 15 245 0,-7 11 128 15,-6 15 46-15,0 14-39 0,-6 12-71 0,-1 10-64 16,1 4-61-16,-1 14-35 0,7 8-2 15,-7 8 20-15,1 3 24 0,6 11 14 16,0 4 18-16,0 10 36 0,0 8 50 0,0 11-27 16,6 11-49-16,1 11-38 15,0 3-30-15,-1 8-32 0,13 4-24 0,-5 3-19 0,5-3-8 16,1-4-12-16,0-8-6 0,-1-2-1 16,0-13-7-16,1-3 0 0,-7-10 1 15,7-12-11-15,-8-3-22 0,2-16-18 0,-8-2-8 16,1-8-57-16,-1-4-155 0,0-3-221 15,-6-11-85-15,8-4-149 0,-8-7 4 16,6-8 200-16</inkml:trace>
  <inkml:trace contextRef="#ctx0" brushRef="#br0" timeOffset="23501.2671">8095 5733 130 0,'19'-11'311'0,"-5"7"116"0,-2 4 30 15,-5 8 63-15,12 7-37 0,-5 7-67 16,5 7-38-16,1 7-76 0,12 12-71 0,1 7-58 15,6 7-45-15,7 12-38 0,5 2-26 16,2 1-20-16,-1 4-14 0,-1-4-12 0,2-1-4 16,-1-2-4-16,-13-5-2 0,7-6-5 15,-13-8-2-15,5-7-11 0,-11-8-28 0,-1-11-28 16,-7-3-20-16,1-12-36 0,-8-2-137 16,-4-12-203-16,-2-8-80 0,0-7-77 0,0-7-15 15,-6-11 52-15,0-3 131 0</inkml:trace>
  <inkml:trace contextRef="#ctx0" brushRef="#br0" timeOffset="23659.635">8935 5836 253 0,'-13'-22'487'0,"-7"14"92"0,-6 8-26 0,-6 15-78 15,-1 10-78-15,-6 16-43 0,7 10-90 16,-14 11-80-16,7 1-52 0,-6 6-40 0,-1 1-30 16,1 3-20-16,-8 4-12 0,7 0-12 15,-5 4-7-15,11-5-7 0,1 5-35 16,0-8-53-16,13-7-128 0,6-7-219 0,8-11-119 15,5-12-115-15,1-6-40 0,6-12 57 16,6-7 278-16</inkml:trace>
  <inkml:trace contextRef="#ctx0" brushRef="#br0" timeOffset="25106.0641">5099 10360 106 0,'13'-18'353'15,"-7"0"139"-15,-6 2-28 0,7 2-62 16,-7-1-114-16,0 4-98 0,0 0-67 0,7 4-44 16,-7 3-30-16,0 1-17 0,6 6-13 15,-6 1-8-15,7 3-2 0,-7 8-4 0,6 0-2 16,0 3 0-16,-6 4-2 0,14 0 0 16,-8 4 1-16,0-1-3 0,8-3 1 0,-1 4 4 15,0-4 0-15,0-4-1 0,-1-3-1 16,8-4 3-16,-7-4-3 0,0-3 1 0,7-8-3 15,-7-3 0-15,7-8 1 0,-1-3 0 16,7-12-1-16,0-6 0 0,0-8-1 16,1-11-3-16,-2-11 0 0,8-11 3 0,-7-3-2 15,0-1 2-15,0 11 2 16,-12 12 0-16,4 10-4 0,-11 19 2 0,0 11 11 16,-1 10 31-16,1 12 28 0,-7 14 59 0,6 11 20 15,-6 12-4-15,6 17-24 0,-6 8-24 0,8 11-19 16,-8 11-23-16,6 15-14 0,0 14-10 15,0 4-10-15,1 0-6 0,-7-8-3 0,0-7-2 16,0-6-1-16,0-9-3 0,-7 1-3 16,1-8 2-16,0-4-3 0,-8-2 1 15,2-13 5-15,-1-2 5 0,-1-12 3 16,-4-7 3-16,-2-11 4 0,-7-11-3 0,8-7-5 16,0-8-4-16,-8-3-7 0,1-8-2 15,0-7-1-15,0-7 6 0,1-8 17 16,-2-7 30-16,1-4 35 0,6-7 18 0,1-3 14 15,12-5 0-15,7-2-18 0,7-2-28 0,12 2-20 16,1-5-17-16,13 8-15 0,6-1-8 16,-1 8-8-16,8 4 2 0,0 0-5 15,6 3 0-15,0 4 1 0,0 4 0 0,0 0-2 16,7 3-8-16,-7-3-20 0,-7 3-30 0,8 0-48 16,-8 1-72-16,-5-5-138 0,-1 5-261 15,-13-5-180-15,-7 5-159 0,1-5 65 16,-14-2 365-16</inkml:trace>
  <inkml:trace contextRef="#ctx0" brushRef="#br0" timeOffset="25930.546">6213 9353 158 0,'6'7'488'0,"-6"4"169"0,0-4-56 16,7-3-167-16,-7 0-140 0,0 3-55 15,0-4-68-15,0 5-58 0,6-1-36 0,-6 8-24 16,7-4-22-16,-1 3-10 0,1 1-9 16,-1 0-5-16,8 0-3 0,-2-1 4 15,1 1-1-15,7-8-1 0,0 0 1 0,-1-3-2 16,7-4-3-16,0-7-5 0,0-4-27 0,7-11-23 16,-7-4-33-16,6-7-39 0,-5-7-27 15,-1-11 36-15,-7-1 45 0,1-6 29 0,-8-1 36 16,-5 8 52-16,0 3 76 15,-1 12-2-15,-6 2-32 0,6 12-29 0,-6 8-24 0,0 3-10 16,0 7-9-16,7 4-7 0,-7 11-3 16,0 4-2-16,0 10 11 0,7 5 19 0,-7 7 22 15,6 3 17-15,1 7-1 0,-1 5-11 16,-6 10-13-16,6 4-14 0,2 7-9 16,-8 4-7-16,0 14-1 0,-8 1-3 0,2 0 2 15,-7-8-1-15,0-7 9 0,0-11 11 16,0-7 3-16,-6-12-2 0,5-10-2 0,-5-8-9 15,6-7-4-15,-6-3-6 0,5-5 1 16,-5-7-3-16,-1-3-3 0,0-4-1 16,1-7-4-16,6-4-3 0,-6-7 4 15,5-8-2-15,8-7 4 0,-7-7 4 0,13-8 6 16,0-4 1-16,0 5-7 0,13 0-2 0,-7 2-2 16,14 5-2-16,0 7-2 0,-1 4-3 15,7 3-1-15,7 4 0 0,-7 4 0 0,6 3 3 16,-5 4-2-16,-1 0 0 0,0 4 2 15,-1 0-2-15,1 3-1 0,-6 0 2 16,-1 1 7-16,1-1 8 0,-6 0-1 0,5 4 0 16,-6-3-3-16,0 3-5 0,0-4-4 15,-6 4 4-15,5-3-6 0,-5 3 4 0,0 0-4 16,-1 0-4-16,1 0 1 0,-7 0 4 16,6 0-2-16,-6 0-1 0,6 0 0 15,2 0 3-15,-2 0 0 0,-6 0-2 0,6 0-1 16,-6 0 0-16,6 0 3 0,1 3-2 15,-7-3 0-15,7 0-1 0,-1 0-3 0,-6 0 2 16,7 4 1-16,-7-4 0 0,6 0 0 16,-6 0 0-16,6 3 0 0,-6-3 0 15,8 0 0-15,-8 0 3 0,6 0-2 0,-6 0 4 16,0 4 0-16,6-4-4 0,-6 0 8 16,6 0-3-16,-6 0 1 0,0 0-5 0,0 4 2 15,8-4-1-15,-8 0-2 0,0 0-1 16,0 0 0-16,0 0 6 0,6 0-2 0,-6 0-4 15,0 0-6-15,0 0 2 0,0 0-36 0,0 0-50 16,0 0-65-16,0 0-121 0,0 0-152 16,0 0-98-16,0 0-129 0,6 0-128 15,-6 0 85-15,-6 0 302 0</inkml:trace>
  <inkml:trace contextRef="#ctx0" brushRef="#br0" timeOffset="30982.3363">1797 9994 196 0,'20'-22'123'0,"-1"0"44"16,0-4-3-16,1-4 11 0,0 1-13 0,-7 0-28 15,-1 0-26-15,2-4-18 0,-8 3-6 16,1 1 12-16,-7 0 30 0,0 3 13 0,0 1-7 16,0 2-20-16,-7 1-30 0,1 4-28 15,0 4-20-15,-2 3-10 0,2 3-8 16,-7 8 8-16,0 4 19 0,-6 7 26 0,-1 11 27 16,-6 19 14-16,0 17 14 0,-1 19 38 15,-11 29 6-15,5 15-24 0,1 7-24 0,5 0-18 16,1 1-20-16,1-5-20 0,11-7-12 0,2-10-12 15,6-16-9-15,-2-10-7 0,8-11-6 16,0-12-3-16,0-6-3 0,0-9-4 16,8-6 2-16,-2-12-1 0,-6-2 1 0,6-9 2 15,-6-3 8-15,0-3-26 0,0-1-56 16,0-7-106-16,0 0-175 0,0-4-120 16,0 1-106-16,-6-12-11 0,0 0 144 0,-8-7 146 15,1-7 110-15,0-8 26 0,-6-10-56 16,-7-5 36-16</inkml:trace>
  <inkml:trace contextRef="#ctx0" brushRef="#br0" timeOffset="31150.0485">1387 10803 244 0,'-13'-36'287'0,"-1"10"85"0,2 4-44 16,-2 4-81-16,8 7-62 0,0 0-58 0,-1 3-41 16,7 5-17-16,-7-1 2 0,7 4 16 0,7 4 22 15,-7-4 4-15,7 3-5 0,-7 1-6 16,12 0-9-16,-4-1-19 0,4 5-22 0,8-5-6 16,5 5-7-16,1-5-12 0,7 1-5 15,13 3-7-15,-7-7-7 0,7 4-43 16,-1-4-42-16,1 0-36 0,-1-4-70 0,0 1-103 15,-5-5-114-15,-1-3-51 0,0-3 61 16,1-5 117-16,-8-2 46 0,-7-9 21 0</inkml:trace>
  <inkml:trace contextRef="#ctx0" brushRef="#br0" timeOffset="31367.8523">2188 10177 108 0,'0'-8'292'0,"6"8"69"0,-6 0-17 15,-6 8-37-15,-1 7 4 0,1 7-34 16,-1 10-45-16,-6 12-40 0,1 12-38 0,-2 13-35 15,-6 15-19-15,1 11-13 0,-1 4-26 16,8-7-17-16,5-8-16 0,0-14-11 16,7-4-3-16,7-15-4 0,0-3-1 0,5-12-1 15,8-10-10-15,-1-7-55 0,1-9-91 16,0-6-64-16,6-8-129 0,-1-3-143 0,2-12 3 16,5-3 105-16,-6-14 136 0,7-8 86 15,-7-11 55-15,0-18 24 0,0-19 12 0,1-6-10 16,-1-1-61-16</inkml:trace>
  <inkml:trace contextRef="#ctx0" brushRef="#br0" timeOffset="31805.5584">2559 10298 141 0,'6'-11'208'0,"-6"7"35"0,8 0 4 16,-8 12-25-16,0 3-40 0,-8-1-45 0,8 9-39 15,0 0-30-15,0-1-16 0,0 4-17 16,0-4-10-16,0 0-3 0,0 0 9 0,8-3 22 16,-8 0 31-16,6 0 15 0,0-4-6 15,7-4-19-15,0-3-23 0,0-1-14 16,7-6-12-16,-1-8-9 0,7 0-6 0,0-8-29 15,0-7-58-15,1-6-37 0,-1-5 8 16,0-10 25-16,-7-1 27 0,7-3 20 0,-6-1 23 16,-7 12 10-16,0 3 1 15,-6 12 2-15,-1 10 4 0,0 8 14 0,-6 7 14 16,6 11 27-16,-6 11 24 0,0 7 18 0,-6 7 5 16,6 12 8-16,0 7 17 0,-6 14 1 0,6 9-12 15,-6 6 5-15,6 18 17 0,-7 1-8 16,0-4-18-16,1-11-23 0,6-11-18 15,-13-8-23-15,6-10-12 0,0-8-6 16,7-7 13-16,-6-14 37 0,0-8 6 0,-1-4-10 16,0-7-10-16,1-4-8 0,0-3-12 0,-1-4-14 15,-6-4-12-15,6 1-10 0,-5-5-4 16,-2-3-3-16,8-7-1 0,-7 3 0 16,6-6-8-16,1-2 3 15,6-6-2-15,0 0 1 0,0-4-1 0,13-4-1 0,-6 0 0 16,5 1-5-16,8-1 1 0,0 0 5 0,-1 1-3 15,1 3-7-15,6-4-15 0,-7 5-21 16,7-2-24-16,0 1-34 0,1 1-64 16,5 2-108-16,-6-3-160 0,0 0-63 0,0-3-189 15,-6-8 6-15,6-1 121 0,0-9 212 0</inkml:trace>
  <inkml:trace contextRef="#ctx0" brushRef="#br0" timeOffset="32009.4572">3504 9726 166 0,'26'0'247'0,"-14"7"89"0,8 1 54 15,-7 7 24-15,1 10-9 0,-2 8-75 16,1 11-82-16,0 11-59 0,0 11-9 0,1 7-40 16,-8 11-34-16,0 19-31 0,-6 7-26 15,-6 3-17-15,-8 5-11 0,2-8-6 16,-1-8-2-16,-1-10-3 0,-4-4-1 0,4-11-1 16,-6-8-19-16,7-7-51 0,1-6-79 15,-2-13-108-15,8-6-62 0,0-11-206 0,-1-15-240 16,7-11 63-16,0-7 302 0</inkml:trace>
  <inkml:trace contextRef="#ctx0" brushRef="#br0" timeOffset="32176.7137">3940 10243 82 0,'39'-26'257'0,"-13"4"42"0,-6 0-29 16,-1 4-74-16,-6 3-63 0,0 8-46 0,7 3-33 15,-1 0-20-15,-6 1-11 0,6 3-7 0,1 3-11 16,6 1-26-16,-6 0-30 0,-1-1-28 15,1 5-34-15,6 3-33 0,-7-4-32 16,1 4-3-16,-7 0-29 0,0 4 29 0,-7 0 41 16</inkml:trace>
  <inkml:trace contextRef="#ctx0" brushRef="#br0" timeOffset="32330.3739">4129 10612 103 0,'-27'59'249'0,"1"-11"93"0,14-12 0 0,-1-13-77 0,6-1-69 15,0-11-28-15,14 0-24 0,0-4-26 16,6-3-23-16,6-4-29 0,0 0-18 0,14-8-16 15,-1 5-12-15,1-5-6 0,7 1-6 16,-8 0-2-16,7-1-3 0,0 1 0 16,1 3 1-16,-8-3-5 0,1 3-33 15,-1 1-57-15,-6 3-88 0,-7 0-100 0,1 0-91 16,-1 0-72-16,-5 3 54 0,-8 1 131 16</inkml:trace>
  <inkml:trace contextRef="#ctx0" brushRef="#br0" timeOffset="34109.2334">9677 9532 201 0,'7'-11'112'0,"0"-4"31"15,-1 1-13-15,1-9-25 0,-1 2 2 0,-6-1-5 16,7 0-2-16,-7-4-21 0,-7 4-21 15,7 0-19-15,-6 7-14 0,-1 4-5 16,1 4 14-16,-1 7 23 0,-12 7 29 0,5 12 55 16,-5 10 183-16,-1 19 4 0,-6 14-61 15,0 33-63-15,-7 19-9 0,1 14-26 0,6 8-33 16,7-1-34-16,-1-6-22 0,7-2-14 16,7-6-15-16,-1-11-5 0,7-11-8 0,7-10-10 15,-7-13-10-15,6-14-4 0,1-6-5 16,-1-13 2-16,0-6-2 15,-6-7 8-15,7-9-1 0,-7-6-3 0,0-8-38 0,0 1-74 16,-7-8-94-16,1 0-121 0,0-4-53 16,-1-3-75-16,-6-4-70 0,-6-4 106 15,-1-7 98-15,0-4 110 0,-5-7 171 16,-1-3 134-16,-7-8 120 0,7 0 108 0,0 0 77 16,6 0-35-16,1 7-67 0,-1 1-34 15,7 6-51-15,0 5-64 0,6 7-54 0,7 2-40 16,0 6-23-16,7-1-14 0,-1 3-12 15,1 1-6-15,6 0-3 0,7 3-1 0,-1-3-2 16,1 3-4-16,12-3 4 0,1 3 2 16,-1-7-1-16,14 4-9 0,-1-4-29 15,1 0-51-15,6 0-74 0,-6-4-88 0,5-3-47 16,2-4-106-16,-7 0-155 0,-1-7 114 0,-6-8 112 16,1-4 109-16,-2-10 85 0,-5-14 46 15,6-12 25-15,1-15 15 0,-2-7-6 0,7-4-57 16,-5 8-56-16</inkml:trace>
  <inkml:trace contextRef="#ctx0" brushRef="#br0" timeOffset="34504.4274">10322 9313 160 0,'6'-19'283'0,"2"8"66"16,-8 4-49-16,0-1-87 0,0 8-69 0,-8 0-39 15,2 4-30-15,0 7-20 0,0 0-14 16,-1 8-11-16,-6-1-10 0,0 0-6 0,-1 8-4 16,-4 3-4-16,-2 4 0 0,7-1-3 15,-1 5-15-15,2 0-50 0,6 7-68 16,-2 0-40-16,8 4-76 0,0-1-64 0,14 1 46 15,-2-4 70-15,2-8 78 0,5-6 49 16,1-8 26-16,6-7 15 0,0-8 9 16,-1-4 7-16,2-10 2 0,5 0 4 0,-6-8 0 15,1-3 3-15,-1-4-1 0,-7 3-7 16,1 5-9-16,-1-1-11 0,-6 4 175 0,-7 4 139 16,2 3 0-16,-8-3-51 0,0 7-59 15,-8-4-38-15,2 8-16 0,-13 7-5 0,6 4-2 16,-7 10-8-16,-6 12-4 0,0 11-8 15,-6 6-9-15,6 5-17 0,-7 3-16 16,13 0-17-16,-6 8-10 16,13-8-7-16,7 1-7 0,-1-8 0 0,14-4-3 15,-1-3-2-15,14-12-1 0,-7-7-13 0,13-3-43 16,-7-7-69-16,7-5-97 0,0-6-100 0,1-5-85 16,5-3 11-16,-6-7 121 0,7-4 98 15,-7-8 76-15,0-3 39 0,-1-7 22 0,2-7 13 16,-1-5 6-16,-6-7 1 0,6-3-38 15</inkml:trace>
  <inkml:trace contextRef="#ctx0" brushRef="#br0" timeOffset="35210.2226">10817 10082 272 0,'0'0'387'0,"0"0"59"15,0 0-85-15,0 0-86 0,6 3-85 16,-6 1-65-16,0 3-43 0,8-3-28 16,-8 3-12-16,6 1 1 0,0 2 2 0,1-2 3 15,0-1 6-15,-1 0 3 0,7 1 3 16,0-5-4-16,0 5-8 0,7-8-11 0,5 0-9 15,-5 0-9-15,6-8-8 0,7 1 2 16,-7-4-6-16,6-7-1 0,-5 0-4 0,5-8 2 16,-6 0-1-16,1 0-2 0,-2-6 1 15,-5 6 0-15,0-3 0 0,-2 3 3 0,-4 7-5 16,-8 1-4-16,1 4 1 0,-1 3 0 16,1 3-1-16,-7 5 5 0,0 3 0 15,0 7 12-15,0 4 29 0,0 11 33 0,-7 8 36 16,7 6 30-16,-6 12 18 0,6 7-8 15,0 7-10-15,0 8-9 0,6 6-13 0,-6 9-15 16,7 6-5-16,0-3-2 16,-1-4-9-16,6-10-14 0,-12-9-1 15,8-13-6-15,-8-12 1 0,0-3-3 0,-8-8 0 16,2-3-9-16,0-4-11 0,-7-4-9 0,-7-3-4 16,0-4-1-16,2 0 9 0,-9-4 4 15,7-3 0-15,-6-4-6 0,0-4-5 0,7 0-2 16,-1-7-4-16,1-3-5 15,-1-5-5-15,7-2-4 0,6-5-3 0,1-4-2 0,6 1-10 16,0-4 2-16,6-3 0 16,8 2 0-16,-8 5 4 0,7 0 0 0,1 3-3 15,5 5-3-15,-6-1-19 0,6 3-26 16,1 1-29-16,-6 3-39 0,4 0-27 16,-4 1-23-16,5-1-42 0,-5 1-51 0,4-1-82 15,2 0-149-15,0-7-98 0,5-7-45 16,2-4 117-16,5-7 159 0,1-12 102 0,6-14 38 0,0-7-34 15,6-11 1-15,1 3 166 16,-7 8 271-16,0 14 100 0,-6 8 26 0,-1 11-43 16,-6 11-49-16,1 3-24 0,-8 7-31 15,8 12-22-15,-8 7-13 0,0 4 2 0,1 10 20 16,-7 8 24-16,0 8 64 16,0 10 41-16,0 11-36 0,0 5-53 0,0 6-38 0,-7 4-32 15,2 7-33-15,-2 0-21 0,0 8-14 16,-6 3-16-16,-6-4-13 0,6-2-7 0,-6-9-9 15,-2-10 1-15,2-4-3 0,0-15 0 16,-1-3-1-16,0-12-2 0,1 1-4 0,6-8-18 16,0 0-43-16,0-3-49 0,6-8-88 15,1 5-173-15,0-9-183 0,-1 1-93 0,0-4 39 16,8-4 160-16,-2-3 130 16,8-8 99-16,-1-3-5 15,1-4-22-15</inkml:trace>
  <inkml:trace contextRef="#ctx0" brushRef="#br0" timeOffset="35601.6596">13370 10181 170 0,'-12'18'354'0,"-2"-3"141"0,1-4-14 0,-7-1-73 15,8-2-117-15,6-5-97 0,-8 1-70 16,14 3-44-16,0 1-29 0,6-5-19 16,2 5-11-16,10-1-8 0,2-3-2 0,13 3-2 15,-1-3-2-15,7-1-4 0,14 1 0 16,-1-1-1-16,7-3-4 0,-2 0-27 15,2 4-39-15,-6-4-49 0,-7 0-62 0,-14 0-58 16,1 0-45-16,-8 4-13 0,-12-4-18 0,-6 3-7 16,-7 2 103-16,-7 1 75 0,-12 2 50 15,-8 3 28-15,-11 0 18 0,-8 4 10 0,-12-1-9 16,-15 8-47-16</inkml:trace>
  <inkml:trace contextRef="#ctx0" brushRef="#br0" timeOffset="35754.3048">13376 10536 486 0,'-58'36'509'0,"13"-6"123"0,12-8-67 0,7-11-139 0,13-4-39 0,6 1-82 0,7-5-80 0,14-3-65 0,6-3-46 15,5 3-36-15,7-8-22 0,8 5-21 16,5-5-13-16,1 5-7 0,13-5-2 16,6-3-3-16,0 4-1 0,6-4-9 0,1 3-34 15,-6-3-66-15,-1 4-85 0,-7 0-115 16,-6-4-182-16,-6 0-112 0,-14 0 16 16,-5-4 183-16,-15 1 127 0,1-5 85 0,-13-3 58 15,0 0 39-15,-6-11 14 0,-1-3 18 16,1-4 12-16,0-8 4 0,-8-7-71 15,8 0-63-15</inkml:trace>
  <inkml:trace contextRef="#ctx0" brushRef="#br0" timeOffset="35981.451">14061 9917 339 0,'0'-11'363'0,"6"7"41"0,-6-4-78 15,7 8-38-15,5 0-59 0,-4 8-48 0,4 3-17 16,1 4 6-16,7 10 20 0,0 5 50 16,-1 6-2-16,0 12-28 0,1 3-22 15,-7 12-33-15,-7 2-23 0,1 8-21 0,0 12-16 16,-7-1-9-16,-7-3-13 0,-6-4-16 15,-7-8-14-15,1-6-13 0,-7-5-7 16,-7-7-9-16,7-6-2 0,-6-5-6 0,-1-4 2 16,1-10 0-16,12-4-5 0,1-4-18 0,5-7-59 15,2-3-109-15,5-1-248 0,0-7-314 16,7 0-64-16,0-7 189 0,7-1 158 0,0-10 132 16,-1-4 64-16,7-7 46 0</inkml:trace>
  <inkml:trace contextRef="#ctx0" brushRef="#br0" timeOffset="37107.4338">15090 9858 66 0,'-7'-4'366'0,"7"4"248"0,-6-3 44 15,6-1-104-15,-7 0-132 0,7 1-60 16,-6-1-92-16,6 0-62 0,0 1-49 0,6-1-34 16,1 0-27-16,12-3-28 0,1 0-17 0,19 0-20 15,7-1-9-15,5 1-10 0,8 0-1 16,12-1-4-16,2 1-6 0,-2 3-13 0,0 1-25 15,-5-1-38-15,-8 0-44 0,-6 4-56 16,-13 4-42-16,-5-4-101 0,-9 0-90 0,-12-4-84 16,-6 4-85-16,-1-4 56 0,-12 1 112 15,-7-1 137-15,6-3 104 0,-12-1 67 16,-7 5 34-16,6-5 80 0,-13 8 101 0,1-3 57 16,-13 6 33-16,5 1 70 0,-5 3 44 15,-8 8 67-15,8 4 2 0,-7 10-69 0,7 11-81 16,5 8-30-16,7 7-38 0,1 7-50 15,6 4-41-15,7 0-24 0,5 4-24 16,8-8-8-16,12-4-8 0,-6-3-3 0,14-7 0 16,-2-8-1-16,2-7-8 0,5-7 2 0,-5-8-20 15,4-3-54-15,2-4-133 0,-1-11-148 16,1-4-161-16,0-7-88 16,6-7 143-16,-7-8 147 0,7-3 123 0,1-12 67 0,-7-6 41 15,-2-11 25-15,9-16 13 0,-1-18-8 16,-6-3-58-16</inkml:trace>
  <inkml:trace contextRef="#ctx0" brushRef="#br0" timeOffset="37327.2224">15721 9737 106 0,'0'19'235'0,"-6"14"66"0,-7 14 31 16,-1 8-38-16,2 15-44 0,6 6-42 15,-8 5-55-15,14 7-38 0,0 4-27 0,0-4-16 16,7 7-15-16,-7-4-3 0,7-6-3 16,-1-5-2-16,0-10-8 0,-6-4-7 15,0-11-8-15,0-4-7 0,0-11-5 16,-6-3-2-16,0-8-3 0,-1-7-1 0,0-7-3 15,-6 0-3-15,7-5-21 0,-8-6-69 16,2 0-110-16,6-4-131 0,-8-4-111 0,-5-3-29 16,-1-4 117-16,-6-11 109 0,0-7 100 15,-7-11 51-15,1-16-2 0</inkml:trace>
  <inkml:trace contextRef="#ctx0" brushRef="#br0" timeOffset="37739.7208">15246 10539 161 0,'-26'-51'290'0,"0"11"85"15,-1 0-26-15,8 7-55 0,6 7-51 0,0 12-72 16,7-2-56-16,0 5-37 0,12 4-29 0,0 0-22 15,1 3-8-15,6-3-6 0,6 0-3 16,1 3-3-16,6-3-4 0,0-1 1 16,7 1-3-16,-7 3-1 0,7-3 0 0,-1 3 0 15,-7 1 0-15,9 3 0 0,-15 0 0 16,7 3 3-16,-14 5 0 0,2-5-2 0,-8 5 1 16,1 3-1-16,-7 0-1 0,-7 0 0 15,-5 3 1-15,-2 1 0 0,-5-1-1 0,-1 2 0 16,-6-2-1-16,0 1 1 0,-7-1 0 15,7 1 3-15,1 0 9 0,5-5 16 16,0 1-3-16,1-3-7 0,6-1-5 0,6 0-1 16,1-3-3-16,0 0-3 0,12 0 0 15,0-4-1-15,1 3-3 0,6-3-1 0,6 0-1 16,-5-3 2-16,12 3-1 0,-7 0-3 16,1 0 2-16,-1 3 2 0,1 1-4 15,-8 0 4-15,2 3 0 0,-2 0-5 0,-4 4 4 16,-8 4 1-16,0 3-3 0,0 4 1 15,-14 0 0-15,2 3-2 16,-15 5 1-16,1-1 1 0,0 4-1 0,-7 0 1 0,7-3 9 16,-6-1 5-16,6 0 0 0,7-7-4 0,-1-4-2 15,7-3-2-15,6 0 0 0,1 0-1 16,6-8-1-16,0 0-2 16,0 1-2-16,13-5-23 0,-7-3-66 0,13 0-104 0,1 0-139 15,0-7-108-15,13 0-48 0,-1-4 67 16,7-8 123-16</inkml:trace>
  <inkml:trace contextRef="#ctx0" brushRef="#br0" timeOffset="38172.2494">15988 10203 162 0,'14'-26'284'16,"-1"4"72"-16,-1 0-34 0,-5-4-78 16,6 4-58-16,7-3-52 0,6 2-44 0,-1-2-30 15,2 3-23-15,11 0-13 0,2 0-7 16,-1 4-7-16,7 3-4 0,-7 1-3 0,0 6-2 15,-1 4-1-15,2 4 0 0,-7 4 0 16,-8 7 5-16,1 0 19 0,-6 7 17 0,0 8 14 16,-7 0 5-16,-7 10 0 0,-6 5-8 15,-6 6-10-15,-7 4-11 0,-7 12-11 0,-6 6-3 16,-7 8-6-16,-12 7-3 16,5-3-3-16,-11-8-2 0,5-3 0 0,1-12-1 0,5-10 0 15,-5-4 1-15,12-11 1 0,1-7 0 16,12-11 0-16,1-1-8 0,-1-10-35 15,14-4-63-15,-1-4-56 0,0-3-55 0,1-8-37 16,6 0-2-16,6-7-3 0,-6-3 47 16,14-4 84-16,-8-8 89 0,7-3 99 15,7-1 76-15,-8 5 27 0,8-1 0 0,0 11-9 16,-1 1 17-16,1 10 9 0,6 4-11 16,0 8-17-16,0 10-20 0,0 7-27 0,0 5-24 15,0 6-19-15,0 5-16 0,-7 3-14 16,7 0-12-16,1 0-8 0,-7-4-5 0,-1 0-1 15,0-3-2-15,8 0-2 16,-7-8-16-16,-2-4-73 0,-4-3-133 0,5-3-223 0,-5-5-150 16,-2-3 7-16,2-7 143 15</inkml:trace>
  <inkml:trace contextRef="#ctx0" brushRef="#br0" timeOffset="38641.2463">16913 10133 230 0,'6'-8'402'15,"2"5"77"-15,-2-4-82 0,0 3-95 16,7 0-95-16,7 4-71 0,0-3-49 0,-1 3-31 16,7 3-21-16,0-3-13 0,7 0-8 15,-1 4-6-15,1-4-2 0,5 0-1 0,-4 0-2 16,5-4 0-16,-7 1 0 0,1 3 0 16,-1-4-2-16,-6 0 0 0,1 1 2 0,-8-1 1 15,-6 0-3-15,0 1-1 0,0-1 2 16,-6 0-1-16,-7 4-3 0,6 0 2 0,-12 0 0 15,6 8 2-15,-14-1 0 0,8 8 0 16,-7 6 2-16,-7 5 1 0,0 4 0 0,1 6 1 16,-1 8 1-16,-6 3 1 0,7 1-1 15,-1 0 1-15,1 3-4 16,0-7 0-16,-1 0 0 0,1-7-2 16,-1-5 3-16,6-5 0 0,-5-9-2 0,-7-4-4 0,6-3-22 15,-5-3-39-15,-1-5-21 0,0-3-3 0,0-3 17 16,-1-5 21-16,1 1 15 0,0-8 12 15,7-3 9-15,5-4 3 0,-5 0 9 16,13 0 12-16,-1-4 9 0,1 5 6 0,6 2 9 16,6 5 12-16,1-1 13 0,6 8 13 15,7-1 6-15,-1 4-2 0,7 8-13 16,0 0-9-16,7 3-9 0,5 4-8 16,2 0-8-16,-7 4-7 0,5 0-4 0,1-5-7 0,0 5-2 15,-6-4-1-15,6 0-2 0,-6-4-2 16,-7 1-17-16,7-5-37 0,-14 1-100 15,0-4-151-15,1 0-229 0,-7-4-76 0,0 1 63 16,-6-5 160-16</inkml:trace>
  <inkml:trace contextRef="#ctx0" brushRef="#br0" timeOffset="38843.9697">17558 9894 231 0,'0'-7'406'0,"6"0"77"0,2 0-66 0,-2 3-68 0,6-3-89 15,8 3-81-15,-1 4-61 0,7-4-43 0,7 4-26 16,13-3-17-16,-1 3-12 0,8 0-6 16,5 0-6-16,1 0-1 0,0 0-3 15,-1-4-1-15,1 4 0 0,-7 0-2 0,-6-4-16 16,-8 1-72-16,-5 3-107 0,-7-4-161 16,-7-3-156-16,-5-1-49 0,-8 1 104 15,-6-4 155-15</inkml:trace>
  <inkml:trace contextRef="#ctx0" brushRef="#br0" timeOffset="39196.1941">18105 9404 43 0,'-20'22'231'15,"-6"0"84"-15,7 7 45 16,6 4-29-16,0 7-29 0,7 8-37 0,-2 18-51 16,16 7-40-16,4 19-33 0,2 3-19 0,11 0-8 15,1-3-2-15,1-8 48 0,-1-7 13 16,6-3-17-16,-6-9-32 0,-7-6-29 0,1-8-29 15,0 0-20-15,-14-3-9 0,1-8-9 16,-7 1-5-16,-7-12-5 0,1-7-4 16,-14-7-4-16,0-4-2 0,-5-4-2 15,-7-7-1-15,-1 0-3 0,-7-4-2 0,-5-3-3 16,-1-7 2-16,1-5 1 16,-1-3 3-16,7-7-2 0,0-1-1 0,13 1 2 0,0 0-1 15,6-1 2-15,7 5-2 16,7 3 0-16,6 0-4 0,6 0 5 0,7 3-1 0,7 1-1 15,0 3 0-15,6-3 0 0,-1 4 0 16,8-1-5-16,0-3-27 0,6 3-66 0,0-4-111 16,0 1-141-16,0-4-18 15,7-3-83-15,-8-5-121 0,8-6 6 0,0-5 98 0,0-6 122 16</inkml:trace>
  <inkml:trace contextRef="#ctx0" brushRef="#br0" timeOffset="40160.101">18756 9635 23 0,'20'-11'258'0,"-1"-1"118"0,-5 1 34 0,-8 0-36 15,0 1-29-15,1 2-70 0,6-3-79 16,-6 0-63-16,-1 0-49 0,0 4-28 0,1 0-19 16,0-1-15-16,5 1-7 0,-5 0-5 15,0 0-5-15,6 3-3 0,-7 0 0 16,8 1-7-16,-8-1-23 0,0 4-51 0,0 4-41 16,-6-1-16-16,0 1 13 0,0 3 25 15,-6 4 32-15,-6 4 20 0,-2 3 17 16,-5 4 10-16,-7 7 15 0,0 4 31 0,-1 4 36 15,7 10 34-15,-5 1 24 0,5 11 7 16,0-1 4-16,8 5 2 16,-1-1 1-16,6-3 41 0,1-4 24 0,6-4-22 0,0-3-32 15,0-5-34-15,0-2-18 0,0-4-13 16,0-8-14-16,6 0-15 0,-6-3-13 0,0-8-13 16,0 0-4-16,0-3-6 0,0 0-1 15,0-8-2-15,0 0-1 0,0 1 0 0,-6-1-5 16,6-3 1-16,-7-4-6 0,7 3 2 15,-6-3 0-15,6 0-2 0,-6-3-2 0,-2-5-6 16,8 1-25-16,0-4-35 0,0-7-84 16,8-5-135-16,-2-9-177 0,13-16-25 15,7-11-119-15,13-18 0 0,7-18 96 0,13-8 159 16,0 8 164-16,-1 7 124 0,-6 12 61 16,0 9 43-16,0 13 45 0,-13 9 53 0,0 13 17 15,-13 6 13-15,0 11 3 0,-13 1-13 16,1 6-23-16,-2 8-26 0,-5 0-18 0,0 4-10 15,-7 0-1-15,0 3-4 0,0 0-8 16,-7 1-6-16,0 3 0 0,1 0-5 0,0 0-11 16,-1-1-9-16,0 6-13 15,-6-2-6-15,1 1-8 0,5-4-2 0,-6 3-3 0,7-3 0 16,-2 0-1-16,2-3-1 0,6-1-2 16,-6 0 2-16,6-3-1 0,-7-1 0 0,7 1-2 15,7-4-1-15,-7 0 0 0,6-4 0 16,-6 4 0-16,6-3 0 0,2-1 0 15,-2 0-2-15,0 4 1 0,1-3 3 16,6-1-3-16,-7 4 2 0,1 0 0 16,-1 0-3-16,8 4 3 0,-8-1-2 0,0 1 0 15,1 3 4-15,6 1 8 0,-7 3 12 16,1 3 7-16,-1 5 15 0,1 7 9 0,0 3 2 16,-7 7 5-16,6 4-1 0,-6 8 0 15,-6 0 1-15,-1 3 0 0,0 4 2 0,-6-4 3 16,1 1 17-16,-8-5 1 15,0 5-10-15,-5-8-13 0,-1-4-5 0,-7 0-12 0,7-7-10 16,-7-3-7-16,1-5-10 0,-1-3-6 16,1-4-1-16,-2-3-2 0,9-4-5 0,-7-4 1 15,6-3 2-15,-1 0-4 0,7-8-1 16,-6-3-4-16,14-4-8 0,-8 0-20 0,7-4-38 16,7-3-26-16,-2-4 10 0,2 0 20 15,6-4 19-15,0 4 9 0,6 0 17 0,8 0 8 16,-8 4 3-16,14 0 6 0,-1 3 4 15,1 4 7-15,6 0 9 0,7 0 7 16,-1 7 8-16,7-3 21 0,1 7 29 0,-1 0 17 16,0 4 27-16,7 3 10 0,-1 4-8 15,7 0-14-15,0 8-20 0,0-5-14 0,7 8-14 16,6 4-12-16,0-1-12 16,0 1-12-16,0 3-6 0,1 1-8 0,-9-1-5 15,2-4-3-15,-13-3 1 16,-7 1-4-16,-13-9 0 0,1-3-1 0,-9 0 6 0,2-4-2 15,-13 1-21-15,0-5-56 0,-1 1-151 0,-6-4-293 16,0 0-224-16,-6 0-155 0,-8-4 77 16,2-3 319-16</inkml:trace>
  <inkml:trace contextRef="#ctx0" brushRef="#br0" timeOffset="43127.0711">5666 13170 70 0,'12'-4'75'0,"2"-7"20"15,-2 0 41-15,8 0 13 0,-7-3-7 0,1-5 13 16,-2 1 1-16,2 0-15 0,-8 0-15 16,0-5-18-16,1 5-14 0,-1-4-13 0,-6 4 0 15,0-1-3-15,-6 1-2 0,6-1-11 16,-7 5-13-16,1-1-15 0,-8 4-12 16,8 4-9-16,-6 3-6 0,-2 1-2 0,-5 6-5 15,-1 8 0-15,-6 8-4 0,7 10 1 16,-7 8 0-16,0 10 2 0,-1 5 2 0,8-1 1 15,0 0 1-15,-1 1 2 0,13-1-2 16,-6-7 5-16,7-7 3 0,6-1 1 16,6-7 5-16,-6-3 1 0,7-8 1 15,-1 0 2-15,7-7 0 0,-6 1-5 0,6-9-3 16,0 1-2-16,6-4-3 16,1-4-2-16,-1-7-3 15,7-4 0-15,7-7-2 0,-1-7 0 0,7-7-2 0,-5-12-1 16,5-3-1-16,-7-11 0 0,-6-1 0 0,-7 5 0 0,-5-1 0 15,-8 11 0-15,0 8 0 0,-12 15-1 16,6 3-1-16,-6 10 0 16,0 12 2-16,-8 4 3 0,8 18 9 0,-1 11 12 0,1 15 16 15,-1 14 11-15,7 11 13 0,0 19 7 16,7 17 8-16,6 9 9 0,-7 10 30 0,8 4 39 16,-2-7 12-16,1-12-16 0,0-6-30 15,0-16-23-15,-7-10-19 0,8-8-17 0,-8-11-14 16,0-7-14-16,2-4-8 0,-8-10-3 15,6-8 21-15,-6-8 12 0,0-7-10 0,-6-7-13 16,-2 0-7-16,2-6-8 0,-6-2-5 16,-2 0-5-16,-5-6-2 0,-1 0-2 0,-6-2 1 15,0-6-5-15,0-7 5 0,-7 0-8 16,8-8 1-16,-9 1 0 0,2-9 0 0,7 5 0 16,5-7-5-16,0 3 0 0,7-4 4 15,13-3-5-15,0-8 1 0,13 1 4 0,7-8 0 16,6 0 4-16,13-11-2 0,13 4 7 15,0 3 0-15,6 4-5 0,1 4 3 16,0 3-1-16,-7 8-4 0,0 3 3 0,-6 8-3 16,-8 3-1-16,-11 8 2 0,5 3-1 15,-12 4-1-15,-7 4 0 0,0 3-2 16,-6 0 2-16,-1 4 5 0,0 0-1 0,1 0 0 16,-7 0-13-16,0 4-21 0,0-4-33 0,7 4-54 15,-7-1-120-15,0-3-138 0,-7 4-65 16,7 0-46-16,0-1-148 0,0 1-17 0,0 0 111 15,0-4 198-15</inkml:trace>
  <inkml:trace contextRef="#ctx0" brushRef="#br0" timeOffset="43359.2833">6610 13261 163 0,'0'8'247'0,"0"-1"41"15,0-3-32-15,0-1-67 16,7 1-55-16,-7-4-34 0,6 4-22 0,0-4-24 16,1 0-16-16,6-4-12 0,0 4-7 0,0-4-5 15,6 4-4-15,1 0-10 0,0 0-42 16,5 0-48-16,-5 4-71 0,6 0-119 16,-6-1-60-16,-1 5 49 0,-5 3 106 0,-2-1 63 15</inkml:trace>
  <inkml:trace contextRef="#ctx0" brushRef="#br0" timeOffset="43541.2658">6694 13628 191 0,'-19'40'258'0,"-1"-7"47"0,8-7-40 16,-2-8-67-16,8-4-48 0,6 2-28 15,0-9 1-15,13 0-5 0,0-3-4 0,0-1-4 16,7-6-12-16,6-1-12 0,0 0-19 16,7-3-17-16,-7 0-18 0,6 0-11 15,1-1-6-15,-1 0-6 0,-5 1-3 16,-2 4-2-16,1-5 0 0,-6 5 2 0,-8 3-3 15,8-4-2-15,-7 0-24 0,-6 4-49 16,0-3-65-16,-1 3-81 0,0 0-88 0,0 0-112 16,2 0-18-16,-8-4 79 0</inkml:trace>
  <inkml:trace contextRef="#ctx0" brushRef="#br0" timeOffset="44730.2823">7958 12554 38 0,'7'-25'200'0,"-7"-1"71"15,6 4-5-15,-6 0-54 0,0 7-65 16,7-3-41-16,-7 7 15 0,0 4 145 16,6 7 129-16,0 3-12 0,-6 8-49 0,8 11-8 15,-8 8-61-15,6 10-64 0,-6 11-49 16,0 23-40-16,-6 13-29 0,6 27-27 15,-8 11-15-15,2-4-14 0,6-4-10 0,0-11-4 16,0-11-3-16,0-7-1 0,6-11-6 16,-6-3-2-16,14-12-1 0,-8-3-8 0,0-12-32 15,8-10-32-15,-8-8-30 0,7-10-60 16,-6-9-132-16,6-2-152 0,-1-12-64 16,2-4-115-16,-1-10 61 0,0-8 132 0,0-3 134 15,-7-7 84-15</inkml:trace>
  <inkml:trace contextRef="#ctx0" brushRef="#br0" timeOffset="45019.2866">8186 13643 223 0,'7'-26'205'0,"-1"0"53"15,-6 4-2-15,6 7-23 0,-6 5-16 16,0-1 21-16,0 7 6 0,0 4 0 0,0 4-12 16,-6 3-35-16,6 0-37 0,0 0 5 15,-6 1-8-15,6-1-17 0,-7 0-16 0,7 1-16 16,0-5-16-16,0 5-21 0,-6-5-26 16,6 1-17-16,6-4-8 0,-6-4-8 15,0 1 0-15,7-5-5 0,5-3-2 0,-5-3-3 16,6-8-2-16,1 0 0 0,5-4-3 15,-6 0-1-15,6 1-2 0,1 3-1 0,-1 4-1 16,1-1 0-16,0 8 2 0,-1 8 4 16,1 3 5-16,-1 7 1 0,0 4 2 0,1 7 1 15,-7 4 1-15,0 4-3 0,0 7 0 16,1-4-4-16,-2 4 3 0,-5 4-1 0,6-4-2 16,-7 0-1-16,1 0 0 0,5-4-24 15,-4 0-69-15,4-3-114 0,-5-4-199 16,6-4-112-16,0-3-179 0,0-4-12 0,0-4 154 15,0-7 230-15</inkml:trace>
  <inkml:trace contextRef="#ctx0" brushRef="#br0" timeOffset="45405.2468">9645 13075 239 0,'20'-29'140'0,"-8"-1"19"0,2-3-24 0,-8 0-7 15,7-3-21-15,-6-1-20 0,-1 0-10 0,1-3-2 16,-7-1 9-16,6 1 31 0,0 0 53 16,-6 3 185-16,0 4 73 0,0 0-73 15,0 8-24-15,-6 3-84 0,6 0-75 0,-6 0-57 16,-1 7-41-16,-6 0-27 0,7 4-17 16,-7 4-10-16,-1 0-6 0,2 3-6 0,-8 4-1 15,1 4 1-15,-1 3 4 0,-6 8 18 16,0 3 11-16,-1 15 14 0,-5 7 18 0,-1 15 8 15,1 15 4-15,-1 25-3 0,7 19 1 16,0-1-6-16,7 1-2 0,5-8-9 16,8-7-5-16,6-11-3 0,0-4-5 0,0-11-7 15,6-3-10-15,2-4-10 0,-2-8-8 0,0-6-3 16,7-4-3-16,-6-8 1 0,-7-11-1 16,7-3-2-16,-1-8-5 0,-6-3-5 15,0-4-12-15,0 0-28 0,0-4-52 0,0-3-71 16,0-1-111-16,-6 1-221 0,-1-4-237 15,0-4-99-15,-6-3 200 0,1-8 207 0,-8-6 161 16,0-9 105-16,-6-7 54 0,1-14-7 16,-2-7-58-16</inkml:trace>
  <inkml:trace contextRef="#ctx0" brushRef="#br0" timeOffset="46456.8254">9046 13471 133 0,'-14'-16'371'0,"8"5"233"0,0 4-13 16,0 0-126-16,6 0-117 0,0 3-53 15,0-3-18-15,12 3-37 0,-6-3-43 16,8 3-31-16,5-3-30 0,7-1-27 0,7-3-25 15,-1 4-18-15,14-4-20 0,-1 4-14 16,2 0-12-16,-2-1-5 0,1 0-2 16,5 5-1-16,-11 3-2 0,-1-4-4 0,0 4-17 15,-7 4-46-15,-6-4-72 0,0 3-111 16,-6-3-192-16,-1 5-162 0,1-2-132 0,-7-3 138 16,0 3 185-16,-6 2 147 0,-1-5 100 15,8 3 58-15,-8-3 34 0,0 0 22 0,1 0 14 16,6 0 7-16,0-3 6 0,-1 3 4 15,2-5 1-15,6-1 3 0,-1-2-1 0,1 1 3 16,6-4-1-16,-7 3 2 0,1-3-1 16,0 0 1-16,-2 0 1 0,2 0-2 0,-7 4 1 15,1 0 1-15,-2 3 1 0,-6 1 0 16,2-1 1-16,-2 4-1 0,0 0 2 16,1 0-2-16,-1 0 1 0,-6 4 0 0,7-4 0 15,0 0 0-15,-7 0 1 0,6 0 0 16,0 0 0-16,8 0 0 0,-2-4 0 0,1 0-1 15,1 4-1-15,6-7 2 0,-2 3 0 16,2 1 0-16,-1-5 0 0,7 5 1 0,-6-1-1 16,0 0 0-16,-1 0 0 0,1 1-1 15,-1-1 1-15,1 4 0 0,-8-4 0 16,8 1 0-16,0-1-1 0,-1 4-1 0,-5-4 2 16,5-3 0-16,-6 3-1 0,7 1 0 15,-1-1 1-15,-5 0 0 0,-2-3 1 0,1 4-2 16,0-1 0-16,0 0 1 0,1 1 0 15,-8-1 0-15,0 0 0 0,1 4 0 0,0 0 1 16,-7-3-1-16,6 3 0 0,-6 0-1 16,0 0 1-16,0 0 0 0,0-4 0 0,0 4 0 15,0 0-1-15,0-4 0 0,0 4 1 16,0-3-1-16,0-1 1 0,0 4 0 0,0-4-2 16,0 1 1-16,0-1 1 0,0 0 0 15,0 1-1-15,0-1 1 0,0 0 0 16,-6 1 0-16,6 3-1 0,0-4 1 15,0 0 0-15,0 4 0 0,-7 0 0 0,7-3 0 16,0 3 0-16,0 0 0 0,0-4 1 16,0 4-1-16,0 0 0 0,0-3 0 0,0 3 0 15,-7 0 0-15,7-5 0 0,0 5 0 16,0 0 0-16,0-3 0 0,0 3 0 0,0 0 1 16,0-4 0-16,0 4-2 0,-6 0 2 15,6 0-1-15,0 0 0 0,-6 0 1 0,6 0-1 16,0 0 0-16,-8 4 0 0,8-4 0 15,-6 0 0-15,6 3 0 0,-6-3 0 0,6 0 0 16,-7 5 0-16,1-5 0 0,6 0 0 16,0 3 0-16,-7-3 0 0,1 4 0 15,6-4 1-15,-7 0 1 0,1 3-1 0,6-3 0 16,-6 0 0-16,-2 4 0 0,2 0 1 16,0-1 16-16,-1 1 42 0,1 0-6 0,-7 3-8 15,0-3-2-15,6-1 6 0,-6 1 11 16,7 0 13-16,-1-1 31 0,0 1 32 0,1 0 22 15,0-4 18-15,-1 3 9 0,1-3 35 16,6 0 65-16,-7 4 40 0,7-4-44 16,-7 0-26-16,7 4-28 0,0-4-40 0,0 0-33 15,0 3-18-15,0 1-8 0,7-4-9 16,0 4-5-16,6-4-10 0,-1 3-12 16,2 1-11-16,5-4-10 0,1 3-10 0,6-3-12 15,0 0-6-15,0 4-6 0,-1-4-7 16,9 0-7-16,-9 0-8 0,8 0-5 0,-7 0 0 15,6 0 1-15,-5 0 0 0,-1 0-3 16,0-4-3-16,-6 4-4 0,5 0-4 16,-11 0-28-16,-2 0-31 0,8 0-41 0,-14 0-60 15,1 0-98-15,-1 0-227 0,1 0-261 16,-14 4-97-16,7 0 187 0,-13-1 174 0,7 5 131 16</inkml:trace>
  <inkml:trace contextRef="#ctx0" brushRef="#br0" timeOffset="46693.3886">10348 13474 252 0,'-6'26'574'16,"-8"-8"108"-16,8 0-105 0,6-7-166 0,0 0-86 16,0 0-62-16,14-4-71 0,-2 1-56 15,1-5-43-15,13 1-25 0,0 0-18 16,1-4-18-16,5-4-13 0,-6 4-5 0,7-4-4 15,-7 1-2-15,6 3-5 0,-5-4-10 16,5 0-56-16,-6 4-113 0,0-3-187 0,-6 3-121 16,6-4-251-16,-6 0 59 0,-1 1 110 15,0-5 182-15</inkml:trace>
  <inkml:trace contextRef="#ctx0" brushRef="#br0" timeOffset="47391.5547">11977 12917 92 0,'-7'-18'294'0,"0"-1"114"0,1-3 16 0,-7 0 72 16,0 1-61-16,0 2-118 0,7 1-107 15,-8 7-45-15,8 0-43 0,-1 3-42 0,1 5-27 16,0 3-19-16,-1 7-12 0,7 4-10 16,-7 4-2-16,7 3-4 0,0 4 2 15,0 4-1-15,7 3-4 0,0-3 6 0,-1 3 2 16,7 0 3-16,0-3 4 0,6 0 4 0,1-8-2 16,-1-4-5-16,7-2-4 15,0-9-7-15,7-6 2 0,-1-4-4 0,8-9-1 16,-1-5-6-16,-6-1-21 0,-1-8-33 15,1 1-28-15,-7-4-27 0,0-4-15 0,-7-3 24 16,1 0 40-16,-8-4 27 0,-4 4 27 16,-2-1 17-16,-6 12 6 0,0 3-3 15,-6 8-1-15,6 7 4 0,-8 7 8 0,2 8 12 16,0 7 27-16,0 11 19 0,-1 4 7 16,0 14 15-16,1 15 16 0,6 15 3 0,-7 14 9 15,7 15-4-15,0 11-10 0,7 3-9 16,-7-3-11-16,6-7-15 0,-6-1-11 0,7-7-18 15,0 4-14-15,-7-3-6 0,0-4-4 16,0-12-7-16,-7-7-4 0,-6-11-2 0,0-7 4 16,-1-14-3-16,2-5-4 0,-8-10 2 15,1-8 0-15,-7-7-3 0,0-4-1 16,-1-3-3-16,1-8 0 0,-6-3-1 0,5-8 0 16,-5-6-6-16,-1-5 2 0,7-15 11 15,0-2 0-15,13-9 1 0,1-6 0 0,5-1-5 16,7 1-3-16,13-5 4 0,0 8-6 15,13 4-1-15,6 7-1 0,-5 4 0 0,11 7 0 16,-5 3-3-16,0 8 2 0,6 4 1 16,0-4 3-16,-6 8-2 0,5-5-1 0,2 5 0 15,-1-1 2-15,0 1-3 0,0-2-2 16,-7 2-9-16,8 3-32 0,-8 0-61 16,1 4-85-16,-7-4-110 0,-1 3-179 15,2 1-176-15,-7 0-87 0,-8 3 173 0,-5-3 133 16,0 0 138-16,-1-1 93 0,-6 1 85 15,0-5 44-15,0 1 26 0,0 1 14 0,6-1 3 16</inkml:trace>
  <inkml:trace contextRef="#ctx0" brushRef="#br0" timeOffset="47541.3072">12810 13232 319 0,'7'8'431'0,"-1"-1"73"0,-6-4-34 16,7 1-110-16,-7 0-114 0,6-1-84 15,-6 1-58-15,7 0-35 0,-7-1-26 0,6 1-18 16,0 0-13-16,2-1-28 0,-2 1-44 15,0 3-56-15,1 1-65 0,6-5-80 0,-7 5-86 16,7-5-39-16,1 4-65 0,-2-2 69 16,2-2 90-16</inkml:trace>
  <inkml:trace contextRef="#ctx0" brushRef="#br0" timeOffset="47840.4602">13794 12053 245 0,'12'-4'493'0,"-4"4"71"0,-8 0-68 15,0 4-137-15,0 3-103 0,-8 8-72 0,8 14-50 16,-6 7-3-16,0 20-18 0,-8 9-15 16,2 9-3-16,-1 13-10 0,-13 20-9 0,0 10-14 15,6 0-11-15,-7 8-13 0,9-8-12 16,-9-3-7-16,7-12-4 0,8-10-5 0,-8-8-4 15,7-7 1-15,0-4 1 0,0-3-5 16,7-8-2-16,-1-7-1 0,0-7-19 16,7-4-46-16,0-15-58 0,0-7-43 15,0-3-49-15,0-13-26 0,7 2-69 0,-7-8-131 16,7-4-55-16,-1-6 101 0,-6-6 95 0,13-6 76 16,0-7 41-16,0-7 47 0,1-5-25 15</inkml:trace>
  <inkml:trace contextRef="#ctx0" brushRef="#br0" timeOffset="48205.9472">13729 13434 218 0,'12'-15'348'0,"-12"4"134"0,7 0-45 16,-7 4-61-16,0 3-89 0,-7 4-85 16,7 0-65-16,0 4-45 0,0 3-32 15,0 0-22-15,-6 1-13 0,6 3-9 16,0 0-7-16,0 3-3 0,0 1 0 0,0-1-2 16,6 1-2-16,-6-4 2 0,0 4 9 15,0-8 11-15,0 4 8 0,0-3-2 0,0-5-9 16,7-3-6-16,-7 0-5 0,7 0-4 15,-1-7-2-15,7-4-2 0,0-4-2 0,0-3-2 16,7-4 2-16,-7 0 0 0,6-4-3 16,0 4 2-16,1 4-3 0,-7 0 3 0,7 3-1 15,-7 4 6-15,6 8 8 0,-5-2 13 16,-2 5 13-16,8 5 6 0,-13 6 3 0,5-4 1 16,2 4-8-16,-8 0-8 0,1 3-8 15,-1 1-2-15,1 3-7 0,-1-3-5 16,-6-1-4-16,7 5 1 0,-1-8-4 0,0 4 3 15,-6-4-6-15,8 0-14 0,-2 0-39 16,0-4-82-16,1-3-105 0,6-1-109 0,0-3-182 16,0-3 48-16,6-5 82 0,7-6 125 15,7-8 104-15,-1-12 65 0,7-13 37 0,7-15 17 16,7-19 1-16,-8-11-21 16,1-3-64-16</inkml:trace>
  <inkml:trace contextRef="#ctx0" brushRef="#br0" timeOffset="49038.0047">14627 12767 280 0,'-6'-8'485'0,"0"8"68"0,-2 0-58 0,-4 4-118 15,-2 4-103-15,8 3-83 0,0 3-39 0,-1 5-32 16,1-1-30-16,6 0-22 0,0 4-21 16,0 0-10-16,6 4-6 0,1-1 0 0,5-3 4 15,2 0-3-15,-2-7 1 0,8-1-6 16,7-6-10-16,-9-5-3 0,9-3-5 0,5-7 2 16,1-4-2-16,-1-7-3 0,2-4 1 15,-2-4-5-15,1-3-3 0,-8-4-5 16,1-4-4-16,0-3 1 0,-6-4 3 0,-7 7 4 15,0 1 2-15,-6 7-2 0,-1 3-5 16,-6 12 5-16,0-2 1 0,0 13 1 16,0 3 6-16,-6 7 12 0,6 5 14 0,-7 6 24 15,0 7 19-15,7 8 24 0,-6 7 14 16,0 12 5-16,6 10-7 0,-7 15-15 0,7 11-19 16,0 4-21-16,7 7-14 0,-7-1-15 15,0 1-5-15,6-7-3 0,-6-4-10 0,0-4-4 16,0-7 0-16,0-4-1 0,-6-11 0 15,-1-6 3-15,1-5-3 0,-8-11 4 0,2-7-1 16,-2-4-1-16,-5-7-2 0,-1-3 3 16,0-5-3-16,1-3 4 0,-7-3-4 0,6-8-2 15,-6 0 1-15,7-8-2 0,-7-3 3 16,6-7-3-16,1-4 1 0,6-3 2 16,6-8-3-16,-5-4 0 0,12-7 2 0,6 0 0 15,7 0-7-15,0 4 3 0,6-4 0 16,7 7-2-16,7 0 2 0,-1 1 1 15,1 7 0-15,-1-1 0 0,1 4 0 0,7 1 0 16,-8-1 0-16,1 4 3 0,-1 0 3 0,1 4 2 16,-1-1-1-16,1 5-4 0,-7-1 1 15,6 4-1-15,-5 0 1 0,-1 4 2 0,0 0 2 16,-1 3-5-16,-5 0 0 0,0 1 1 16,-1-1-6-16,-5 4 2 0,-2-4 0 0,2 4 3 15,-8 0 3-15,0 0 2 16,1-3-4-16,-7 3 4 0,6 0-4 0,-6 0 1 15,7 0-4-15,-7 0 0 0,0 0 2 16,0 0 0-16,0 0-2 0,0 3-1 16,0-3 0-16,7 0-2 0,-7 0 4 0,0 0-2 15,0 0 3-15,0 0-2 0,0 0 3 16,-7 0-1-16,7 0 1 0,0 0-3 0,0 0 0 16,0 0-1-16,-7 0 0 0,7 0 0 15,0 0 0-15,-6 0-3 0,6 0 0 0,0 0 4 16,0 0-1-16,-7 0 3 0,7 0-5 15,0 0 2-15,-6 0 0 0,6 0 0 0,0 0 3 16,-6 0-2-16,6 0-1 0,0 0 0 0,-8 0 3 16,8 0-5-16,-6 0 1 0,6 0 1 15,0 0 3-15,-6 0-2 0,6 0-1 16,-6 0 0-16,6-3 0 0,-8 3 0 0,8 0 2 16,-6 0-1-16,6-4-1 0,-6 4 0 15,6 0 0-15,-7-4-2 0,7 4 2 0,0 0-3 16,-6-3-3-16,6 3-10 0,-7 0-24 15,7-4-45-15,-7 4-85 0,7 0-137 0,-6-3-305 16,6 3-230-16,-6-4-10 0,0 4 135 16,-2-4 195-16</inkml:trace>
  <inkml:trace contextRef="#ctx0" brushRef="#br0" timeOffset="49871.6422">16015 13276 102 0,'-7'18'208'0,"-6"-7"69"0,6 4 36 0,-5-4-16 16,5 0-39-16,0-3-27 0,1 3-37 15,-1-8-18-15,7 4-13 0,0-3-13 0,13 0-16 16,7-4-15-16,0 0-16 0,19 0 5 16,13-4-3-16,6 0-16 0,8 1-19 15,5-1-18-15,7 1-11 0,7-1-11 0,0 4-12 16,6-4-1-16,6 4-3 0,-5 4-5 0,-1-4-1 16,-6 4-7-16,-8-1-55 0,-12 1-92 15,-12 3-99-15,-14-3-57 0,-7 3-124 16,-12 0-158-16,-7 4-84 0,-13 0 184 0</inkml:trace>
  <inkml:trace contextRef="#ctx0" brushRef="#br0" timeOffset="50110.286">16268 13741 291 0,'-39'30'464'0,"7"-5"56"0,6-14-64 0,13-3-116 15,6-1-91-15,14-7-62 0,12 4-46 16,14-8-25-16,6 0 1 0,13-3-22 0,6-4-23 15,1 0-19-15,13 0-17 0,6 0-11 16,1 0-3-16,18 0-7 0,1 0-4 16,-1 4-5-16,-5-4 2 0,-8 3-12 0,-6 1-34 15,-19 3-71-15,-1-3-76 0,-19 3-13 16,-13 1-76-16,-6-1-121 0,-7-3-119 16,-7 0-79-16,-6-1 150 0,-6-3 153 0</inkml:trace>
  <inkml:trace contextRef="#ctx0" brushRef="#br0" timeOffset="50362.2423">17134 13027 253 0,'0'-22'313'0,"0"4"58"0,0-1-74 15,8 12-70-15,-2 0-31 0,7 3-35 0,6 4-30 16,0 4-23-16,1 3-14 0,6 4-10 16,1 4-1-16,5 7 1 0,-6 7 4 0,7 4 6 15,-7 7 1-15,7 4 7 0,-14 4 25 16,0 7-2-16,-6 0-11 0,-6 3-12 0,-7 1-12 15,-7 3-12-15,-6 4-15 0,-6 8-7 16,-8-5-12-16,-5-3-5 0,-7 0-4 16,-6-3-5-16,-8-9-6 0,1-3-3 0,-7-6-9 15,8-5-2-15,5-7-2 0,1-4-2 16,5-4-2-16,7-3 0 0,8-3-19 16,5-8-67-16,0 0-81 0,8-4-107 0,5-3-112 15,0 0-73-15,7-4-203 0,0 0-138 16,0-4 257-16</inkml:trace>
  <inkml:trace contextRef="#ctx0" brushRef="#br0" timeOffset="55426.4596">18541 13291 52 0,'-6'7'161'0,"-7"-3"85"0,6-1 22 0,1 1 12 15,0-4-38-15,-1 4-55 0,0-4-29 16,1 0 0-16,6 0 37 0,0 0 37 0,6 0-1 15,1-4-30-15,6 0-1 0,7 1 14 16,12-1-13-16,13-3-19 0,14-1-20 0,12 1-17 16,14-4-14-16,7 4-15 0,25-1-20 15,7 5-8-15,12-1-12 0,-5 8-19 16,-1 3-14-16,0 4-13 0,-12 4-12 0,-8 3-2 16,-5-3-2-16,-8 3-4 0,-12 1 2 15,0-8 0-15,-14 3-3 0,-6-3-1 0,-6-4 0 16,-7-3-3-16,-13 0 3 15,-6-1-6-15,-7 1 1 0,-14-4 6 0,8 4 2 0,-13-4-20 16,-1 0-66-16,-6 0-118 0,0-4-216 16,0 4-424-16,-6 0-223 0,-7-4 154 0,-1 4 357 15</inkml:trace>
  <inkml:trace contextRef="#ctx0" brushRef="#br0" timeOffset="57391.4119">19564 14137 128 0,'6'4'93'0,"-6"-4"45"0,7 0 2 16,0 0-13-16,-1 0-8 0,0 0 1 16,2 0-4-16,-2 0-2 0,0 0-8 0,0 0-9 15,1 0-9-15,6 0-7 0,-6 0-5 16,-1-4 5-16,8 4 4 0,-8 0 1 0,6-4 7 15,2 4 6-15,-8-3 0 0,1 3-12 16,-1-4-15-16,1 4-15 0,-7-4-12 0,7 4-12 16,-1-3-9-16,-6-1-4 0,6 0-3 15,-6 1-2-15,0 3-3 0,0-4-4 0,0 0-1 16,-6 1-3-16,6-1-1 0,-6 0-2 16,-1 1-1-16,-6-1 0 0,6 4 0 15,-6 0 0-15,0 0 0 0,1 0-1 0,-2 4-1 16,-5-1 3-16,-1 5-3 0,0-1 4 15,8 8-2-15,-8-4 3 0,-6 3 5 16,7 5 3-16,-1-1 6 0,7 4 5 0,-7-4 6 16,8 4-1-16,-8-3-3 0,13-1 3 15,-6-4-2-15,7 1 0 0,-1 0 1 0,7 0 0 16,0-4-2-16,0 0 6 0,0-4 1 16,0 4-2-16,0-4 0 0,7 0-3 15,-1 1-5-15,-6-1-3 0,7-3 1 0,-1-1 4 16,7 5 0-16,-7-8-2 0,8 3 2 15,-8-3-4-15,8 4-2 0,-2-4-1 0,1-4-5 16,1 4-2-16,-2-3 2 0,2-1-5 16,-2-3-4-16,8-1 1 0,-7 1 1 0,7 0-3 15,-8-4 0-15,2 0-1 0,5 0 0 16,-13 0 0-16,8 0 0 0,-2 0 0 0,2 3 3 16,-8-3-2-16,1 0 1 0,-1 4-1 15,1 0-1-15,0 0 0 0,-1-1 0 0,0 5 0 16,-6-5 0-16,6 5 0 0,-6-1 0 15,8 0-2-15,-8 1-1 0,0 3 13 16,6-4 11-16,-6 4 16 0,0 0 7 0,0 0 5 16,0 0 5-16,0 7 12 0,0 1 4 15,0 6 2-15,-6 4-6 0,6 8-6 0,0 7-3 16,-8 8-9-16,8 10-2 0,0 4-5 16,-6 7 3-16,6 1-9 0,0-1 4 15,0-4 0-15,0-6 1 0,0-5 2 16,-6-3-1-16,6-3 0 0,-6-9-3 0,-1-2-8 15,7-5-4-15,-13-3-3 0,6-4-5 16,-6 1-4-16,0-4-4 0,1-1-1 0,-8-3-3 16,0 0-4-16,1 0 0 0,-1-4 2 15,0 1-3-15,-5 3 0 0,5-8 2 0,0 1 0 16,-5 0-2-16,5-4-1 0,6 0 0 16,-5-4 0-16,6 0 0 0,0 1 0 0,1-5 0 15,-2 1 0-15,8-4 3 0,-8 0-2 16,14 0-3-16,-6-3-1 0,6-5 2 0,0 1-2 15,0-4 2-15,6 0 0 0,8 0-2 16,-2-7 2-16,15-1 1 0,-1 1 0 0,6 0 0 16,14-4 3-16,-1 0-2 0,2 0-1 15,4 3 5-15,1 1 0 0,1 4-4 16,-8 3 0-16,-13 0-1 0,7 7 3 0,-13 1 0 16,-6 2 1-16,-7 5 0 0,1-1-2 15,-2 5-2-15,-6-1 0 0,-6 1 0 0,8-1-19 16,-8 0-43-16,0 4-84 0,-8-3-172 15,8 3-425-15,0 0-163 0,-6-4 17 0,0 4 169 16,0-4 320-16</inkml:trace>
  <inkml:trace contextRef="#ctx0" brushRef="#br0" timeOffset="59651.231">19792 12053 101 0,'7'-4'105'0,"-1"-4"95"0,0 5-9 0,0-5-23 15,2 1-25-15,-2 0-29 0,-6-1-20 16,6-3-13-16,1 1-6 0,0-1-7 16,-1 0-10-16,-6-4-4 0,7 4-1 0,-1-4 4 15,-6 1 2-15,6-5-2 0,-6 4-6 16,0 1-10-16,0-1-8 0,0 1-11 0,-6 3-5 15,0-4-4-15,-1 8-4 0,1-4-4 16,-8 4 2-16,-6 3-2 0,2 0 1 0,-9 8 0 16,-5 0 3-16,-1 3 6 0,-5 7 3 15,-2 5 3-15,1 3 5 0,-6 7 3 16,5 1 6-16,8 6 1 0,-1 1-1 0,7-1-1 16,7 1-2-16,5-4-5 0,8 0-1 15,0-4-3-15,6 0 5 16,0-6 7-16,6-5 1 0,0-4 0 0,8-3-6 15,-1 0-6-15,6-7-5 0,0-4-8 0,8-4-2 16,-1-3-3-16,6-4 0 0,1-4-1 0,7-3-4 16,-8-4 2-16,1-4-2 0,-1 1-1 15,1-4 0-15,-7-1 0 0,-7 4 0 16,1 1 0-16,-8 3 1 0,2 4-1 0,-8 3 4 16,0 4 0-16,-6 4-3 0,7-1-1 15,-7 8 4-15,-7 0 12 0,7 4 11 0,-6 7 18 16,0 0 22-16,-2 7 27 0,-4 8 39 15,-1 7-12-15,0 11-25 0,0 11-16 0,-7 7-15 16,1 8-11-16,-1 3-12 16,0 0-7-16,2 1-8 0,-2-1-5 0,0-7 0 0,1-4-2 15,5-7-5-15,-5-4 3 0,-1-11 2 16,8-7 2-16,-2 1-1 0,-5-9-1 0,6-3-3 16,-6-4-3-16,-1-3-4 15,0 0-1-15,1-4-1 0,-1-4-2 0,0-4-4 16,8-3 3-16,-8-3 0 0,1-8-1 0,5 0 0 15,2-7-3-15,-2-4 0 0,8-7 2 16,-1-1 11-16,7-7 18 0,7 5 12 16,-1-5 6-16,8 0 2 0,-2 4 5 0,8 0 4 15,6 4 2-15,1 0 3 0,11-1-6 0,1 5-14 16,0 3-8-16,7 0-10 0,-1 4-72 16,-5-1 61-16,-1 5 11 0,-7 2-6 15,7 1-4-15,-13 0-4 0,7 4-7 16,-7 0-2-16,-6-1-16 0,-1 5-47 0,1-1-78 15,-1 4-133-15,-6-4-317 16,0 4-202-16,1-3-37 0,-8 3 128 0,0-4 181 0</inkml:trace>
  <inkml:trace contextRef="#ctx0" brushRef="#br0" timeOffset="59876.4211">20638 11518 327 0,'0'-4'522'15,"0"0"103"-15,0 1-88 0,0-1-152 0,0 4-127 16,0 0-47-16,0 4-36 0,0-1-29 16,-6 5-25-16,6 3-25 0,-12 3-19 15,4 5-24-15,-11 2-15 0,-1 5-11 16,-6 0-10-16,0 7-6 0,1 0-3 0,-1 0-7 16,-1 4-33-16,8-5-106 0,0 1-298 15,5 0-164-15,1-4-134 0,6-3 64 0,-5 0 132 16</inkml:trace>
  <inkml:trace contextRef="#ctx0" brushRef="#br0" timeOffset="60344.3957">21336 13529 266 0,'0'11'458'15,"0"0"145"-15,0-4-18 0,0 4-130 16,0-4-97-16,0 1-47 0,6-1-79 0,0-3-65 15,8 3-55-15,-1-3-37 0,6-1-24 16,0 1-18-16,1 0-11 0,6 0-7 0,-7-4-5 16,8 3-3-16,-8-3-21 0,1 4-60 15,-1 0-169-15,1-4-317 0,-7 3-245 16,0 1-33-16,-6-4 191 0,-7 4 278 0</inkml:trace>
  <inkml:trace contextRef="#ctx0" brushRef="#br0" timeOffset="60524.8909">21257 13851 226 0,'-26'29'567'16,"1"-3"138"-16,11-7-84 0,1-5-170 16,6-3-43-16,1 0-90 0,6-3-90 0,6-5-66 15,8 1-52-15,6-1-36 0,5 1-25 16,1 0-17-16,14-4-10 0,-8 0-7 16,7 0-8-16,6 0-2 0,-5 0 0 15,5 0-1-15,-6 3 0 0,7-3-8 0,-7 4-27 16,-7-4-64-16,1 4-126 0,-7-4-431 15,-6 0-239-15,-1 0-28 0,-5-4 283 16,-2 0 262-16</inkml:trace>
  <inkml:trace contextRef="#ctx0" brushRef="#br0" timeOffset="62827.1848">22638 12829 53 0,'6'-11'204'0,"2"0"50"0,-2 4-31 15,-6 3-29-15,0 1-31 0,-6-1-22 16,-2 8-10-16,2 3 1 0,0 8 31 0,-8 6 24 16,-5 9 24-16,6 10 12 0,-6 8 1 15,-8 10-33-15,8 5-1 0,-8 2-39 0,8 2-47 16,6-5-32-16,0-8-24 0,7 2-11 16,0-9-11-16,6-2-9 0,6-5-6 15,0-4-3-15,1 1-2 0,6-8-7 0,0-3-36 16,-1-4-85-16,8-4-173 0,0-3-122 15,-1-8-189-15,1 0 50 0,0-3 153 16,5-8 159-16,1-7 90 0,7 0 55 0,-7-10 32 16,6-5 23-16,8-7 17 0,-1-11 10 15,0-7 4-15,13-16 3 0,0-9 2 0,0-5-1 16,-6-7 2-16,6 4 1 16,-6-1 1-16,-1 9 0 0,1 6 1 15,-7 12-5-15,-7 14-22 0,-5 7 51 0,-8 15 314 0,-6 4 148 16,0 7-22-16,-13 3-83 0,0 1-109 15,0 7-78-15,-7 0-42 0,1 7-20 0,6 1-12 16,-6 3 4-16,6-1-5 0,-7 1-13 16,7 4-15-16,0 0-18 0,7 0-14 0,-7 3-7 15,6 0-11-15,0-3-8 0,8 3-9 16,-1-3-5-16,-1-1-2 0,2 1-4 0,6-8-3 16,-1 1 1-16,7-4 1 0,-6-1-6 15,-1-6-1-15,7-5-1 0,-6 1-2 0,6-8-22 16,-1-3-38-16,1-4-9 0,0-7 15 15,1-4 16-15,5-4 13 0,-6 4 10 16,-7 0 7-16,1 11 3 0,-6 0 5 0,-2 11 14 16,-5 3 22-16,-7 12 15 0,0 3 12 15,-7 9 7-15,1 13 9 0,-7 4 7 0,0 14 8 16,-1 12 5-16,2 14 3 0,-1 11-6 16,-7 12-10-16,14 2-8 0,-8-2-7 0,8-4-11 15,0-8-10-15,-1-7-11 0,1-8-9 16,6-3-4-16,-7-7-6 0,0-5-4 0,-5-2 1 15,5-15-2-15,-6-5 0 0,7-5-4 16,-14-9 0-16,7 0-1 0,-7-7 0 0,-6 0-3 16,7-7-3-16,-7-4 2 0,-7 0-1 15,7-8 1-15,0-6-3 0,0-1 0 0,7-7 2 16,-1-4-2-16,7 1-1 16,0-8 0-16,7 0 0 0,6-4 0 0,6 0 0 0,7 1 0 15,0-1-3-15,0 0 2 0,7 4-2 16,-1 4 2-16,8 0 1 0,-8 3 0 15,7 4 0-15,0 0 0 0,0 4 0 16,0 3 0-16,0 1 0 0,0-1 0 0,0 8-10 16,-6-4-32-16,-1 4-49 0,1 3-64 15,0-3-113-15,-1 2-315 0,0-1-232 16,0-2-48-16,-5 1 121 0,-1-4 251 0</inkml:trace>
  <inkml:trace contextRef="#ctx0" brushRef="#br0" timeOffset="63935.4975">24520 12357 114 0,'6'-8'314'16,"-6"5"73"-16,8 3-55 0,-8-4-81 0,0 8-17 16,6 3 4-16,-12 4 9 0,6 7 21 15,0 8-17-15,-8 3 9 0,-4 12-37 0,-1 6-50 16,-7 12-48-16,-6 7-35 0,-6 14-31 15,-7 16-19-15,6 3-12 0,1-5-9 0,6-2-5 16,-1-7-3-16,7-9-5 0,8-6-9 16,-2-4-27-16,8-8-66 0,6-2-133 15,0-13-199-15,0 1-96 0,14-14-109 0,-8-8 130 16,6-8 155-16,-4-10 136 0,4 0 80 16,8-8 44-16,-7-3 32 0,-1-8 16 0,8 1 10 15,-7-8 8-15,1 3 9 0,-2-3 15 16,2 0 218-16,-8 8 147 0,0-5 23 0,-6 5 7 15,0 3-43-15,0-4-72 0,0 7-72 16,-6 2-59-16,6-2-33 0,-6 8-17 0,6 0-25 16,-7 0-19-16,0 3-14 0,7 2-7 15,-6-2-6-15,0 0-6 0,6 5-3 0,-7-4-1 16,7-1 3-16,0 1-1 0,0 0 1 16,0-4-2-16,0 3-3 0,7-3-2 15,-1-3-5-15,7-1-2 0,0 0 5 0,0-3 6 16,7-4 5-16,-1 3 13 0,0-3 4 15,1 0-1-15,0 1-3 0,5-1-8 16,-5 3-6-16,0 1-3 0,-1 7-3 0,-5 0 1 16,5 0 1-16,-6 4-3 0,-7 3-3 15,7 0-1-15,-6 4-6 0,0 0-3 0,-7-4 6 16,0 9-7-16,0-6 1 0,0 1 2 16,0 0-17-16,0 0-43 0,0-3-54 0,0 3-126 15,6-4-215-15,-6-3-106 0,6-1-90 16,8-3 158-16,-1-3 155 0,6-5 133 15,8-3 77-15,-2-11 43 0,7-7 25 0,8-11 12 16,5-12 8-16,1-14 6 0,6-7 7 16,0-4 10-16,-13 8 6 0,1 10 119 15,-15 15 136-15,-5 7 59 0,-6 8-34 0,-8 10-51 16,-6 5-13-16,0 7 7 0,6 7-14 0,-6 0-23 16,0 7-15-16,0 1-6 0,0-2-15 15,0 6 5-15,6-1-22 0,-6 3-25 0,7 1-23 16,0-4-19-16,-1 4-16 0,1-1-11 15,-1-3-10-15,0 0-5 0,8 0-5 16,-2-4-4-16,2-2-2 0,5-5-2 0,-5 0-1 16,4-8-3-16,9-3-2 15,-7 0 2-15,6-7-3 0,0-1-10 0,-1-3-4 0,1-7 0 16,7 0 4-16,-7-4 2 0,0 3 1 16,-6 5 3-16,-1 3-2 0,-5 7 2 15,-2 0-2-15,-5 8 5 0,0 0 3 0,-1 7 7 16,-6 3 9-16,7 5 10 0,-7-1 11 15,0 8 4-15,0 7 4 0,-7 4 4 0,7 10 4 16,-6 8 4-16,-1 11 2 0,7 3-11 16,-7 9-6-16,1-2-3 0,0 5-4 15,6-8-6-15,-8 1-1 0,2-5-9 0,6-7-3 16,-6-3-3-16,-7-4-2 0,6-7-2 16,1-4-1-16,-1-4 5 0,-5 0-2 0,-2-7 0 15,1 0 0-15,-6-3-3 0,6-5 2 16,-7 1-2-16,7-7 0 0,-6-1 2 0,6 0-2 15,-7-7 2-15,7 0-3 0,0 0 1 16,0-4 2-16,0-3 1 0,0-4 0 0,-1 0 0 16,8-4-6-16,0-3-1 0,0 0-1 15,6-4 0-15,0 0 0 0,0-4 0 16,0 4 3-16,0 0-2 0,0 0 2 0,6 0-2 16,0 8 5-16,-6-5-2 0,14 5 0 15,-8-1-3-15,7 1-3 0,0 2 2 16,6 5-3-16,-5-1-1 0,5-2 5 0,-6 6 0 15,6 0-3-15,7-3 0 0,-6 3 2 16,0 4-3-16,5-3-8 0,2-1-36 0,-8 4-64 16,8-4-105-16,-8 4-258 0,7-3-337 15,-6 3-98-15,-1-4 105 0,7-3 247 0</inkml:trace>
  <inkml:trace contextRef="#ctx0" brushRef="#br0" timeOffset="64175.3319">26278 12730 309 0,'8'-7'584'0,"-8"-1"110"0,6 1-109 16,0 0-170-16,-6 3-55 0,7 8-93 0,-7 0-74 16,6 3-41-16,-6 4-24 0,0 7-10 15,0 8-10-15,0 14-11 0,0 8-11 16,-6 18-15-16,-7 11-15 0,-1 7-14 0,-4 7-9 16,-2 8-9-16,0-7-5 0,-5-4-4 15,5-4-5-15,-7-11-1 0,1-3-1 0,0-8-2 16,-7-7 1-16,7-7-13 0,-6-4-41 15,-7-7-81-15,6-4-160 0,-5-12-432 0,5-2-190 16,7-8 11-16,0-8 171 0,0-6 311 16</inkml:trace>
  <inkml:trace contextRef="#ctx0" brushRef="#br0" timeOffset="64373.6567">26962 12214 408 0,'7'-18'596'16,"0"2"85"-16,-1 2-127 0,-6-1-154 16,6 4-62-16,-6 11-97 0,8 4-81 0,-8 3-58 15,0 4-38-15,0 7-25 0,-8 5-10 0,2 6-8 16,-7 0-1-16,-7 8-8 0,1 3-3 16,-7 4-1-16,-6-4-2 0,6 4-4 15,-1 1-36-15,-5-2-130 0,6 1-358 0,0-7-262 16,-1 0-54-16,1-8 136 0,1-4 296 15</inkml:trace>
  <inkml:trace contextRef="#ctx0" brushRef="#br0" timeOffset="65336.7936">21263 15694 142 0,'-6'7'367'0,"6"4"147"16,0-3-43-16,6-1-56 0,2 0-42 15,-2-3-67-15,14-1-24 0,-1 1-52 16,7 0-57-16,13-8-54 0,1 4-40 0,5-4-28 15,0 1-18-15,7-1-11 0,-6 0-7 16,6 1-10-16,-6 3-35 0,-1 0-74 0,-5 0-203 16,-1 3-209-16,-13-3-214 0,0 4 78 15,-13 0 163-15,-7-1 148 0,-6 5 115 0</inkml:trace>
  <inkml:trace contextRef="#ctx0" brushRef="#br0" timeOffset="65527.3788">21478 15972 121 0,'-25'22'325'15,"-1"0"78"-15,12-7-64 0,2-1-70 0,12-3 10 16,0 1-4-16,12-5-28 0,8-3-39 16,0-1-42-16,5 1-33 0,8-4-9 0,0 4-26 15,0-4-29-15,-1 0-22 0,7 0-12 16,-6 0-13-16,5 0-9 0,-5 0-4 0,-7 0-1 16,0 0 1-16,1 0-1 0,-8 0 0 15,-6 0 0-15,0 0 0 0,0 0-2 16,-6 0-4-16,-1 0-13 0,-6 0-45 0,6-4-115 15,-6 4-142-15,8-4-191 0,-8 1-124 0,0-1 40 16,0 1 85-16,0-1 196 0</inkml:trace>
  <inkml:trace contextRef="#ctx0" brushRef="#br0" timeOffset="67043.9452">22755 15195 44 0,'7'-21'178'15,"-1"2"96"-15,1 1 37 0,0 0 5 16,-1 0-29-16,0-1-9 0,-6 5-44 0,7-1-45 15,0 0-37-15,-7 4-28 0,6 4-8 0,0-1 26 16,1 1 43-16,-7 4 13 0,6 6-20 16,1 1-26-16,-7 10-29 0,0 5-26 0,0 10-25 15,0 15-24-15,-7 22-10 0,1 15-12 16,-1 14-12-16,-5 11-2 0,5 4-2 0,-6-11-1 16,7-8-6-16,-1-6 1 15,0-12-3-15,1-7 1 0,-1-8 2 0,7-6-3 16,0-8-8-16,0-11-39 0,0-11-49 15,0-4-99-15,7-3-257 16,-1-8-145-16,1-3-125 0,-7-4 139 0,13-4 198 0,-7-7 146 16,8-3 92-16,-2-12 66 0,1-4 23 15,7-6-35-15</inkml:trace>
  <inkml:trace contextRef="#ctx0" brushRef="#br0" timeOffset="67349.7823">22970 15826 187 0,'0'-4'253'0,"0"4"37"15,-6 4-19-15,-1 3-29 0,0 4-28 0,-5 4-12 16,6-1-30-16,-2 1-25 0,2 0-6 15,0 0-4-15,-1-4-7 0,7 3-11 16,-6-6-13-16,6-1-9 0,-7 0-7 0,7 0-7 16,0-3-26-16,7-4-16 0,-1 0-14 15,1-4-10-15,5 1-4 0,-4-5-3 0,10-2-4 16,2-5-4-16,7 0-1 0,-9-3-1 0,9-1 0 16,-1 1-5-16,0 3 3 0,0 5 2 15,0 2 2-15,-7 5 9 0,1 6 9 16,6 1 11-16,-13 7 8 0,1 0 6 0,5 7-6 15,-13-3 1-15,8 3-3 0,-8 1 3 16,-6-1-6-16,6 4-7 0,-6-4-7 0,0 0-5 16,0-3-5-16,6-1-2 0,-6-3-2 15,0 0-15-15,0 1-63 0,8-8-144 16,-8-1-203-16,6 1-198 0,7-8-49 16,-7 1 108-16,8-13 140 0,-2 2 138 0</inkml:trace>
  <inkml:trace contextRef="#ctx0" brushRef="#br0" timeOffset="67841.6068">23621 15416 67 0,'7'-11'239'0,"-1"7"45"0,-6 4-5 16,7 4-31-16,-7 3-32 0,0 4-27 15,0 0-6-15,0 0-17 0,0 3-18 0,7-3-10 16,-7 4-16-16,0-4-16 0,0 0-3 16,6 0-12-16,0 0-17 0,1-3-19 15,0-1-18-15,5-4-9 0,2 1-13 0,5-4-2 16,1-4-4-16,6-3-1 0,-1-4-2 15,2-7-15-15,-1 0-30 0,6-8-28 0,-6 0-21 16,1-7 8-16,-1-3 24 0,-7-1 19 16,1 4 19-16,-8 7 14 0,-4 1 4 0,-2 10 0 15,6 1 3-15,-4 3 7 0,-8 7 20 16,6 0 30-16,-6 8 34 0,6 3 29 16,-6 8 54-16,7 7 10 0,-7 3-5 0,0 15-17 15,6 5-6-15,-6 10 0 0,7 7-2 16,-7 4-17-16,7 7-10 0,-1 0-23 0,0 4-15 15,0 4-16-15,2 0-16 0,-2 3-8 16,0-7-14-16,-6-15-3 0,0-11-7 16,-6-7-6-16,0-7-4 0,-2-8-2 0,-4-3-2 15,-8-4-4-15,7-7 2 0,-13-5-3 16,0-2-3-16,0-5-4 0,1-6-2 0,-8-5 3 16,0-2-2-16,7-5 0 0,6-11 2 15,-6 0-5-15,14-7 4 0,-2-3-1 0,8-4-4 16,6-5-1-16,6 5 3 0,14-3 1 15,6 2 0-15,7 4 0 0,5 1 0 16,1 7 0-16,7-1 0 0,-1 4 0 0,2 1 0 16,-2 3 0-16,1 7 0 0,-14-3-6 15,1 7-30-15,-7 0-32 0,-7 3-27 16,-5 1-49-16,-2 3-78 0,-12 1-188 0,0-1-370 0,-6 0-125 16,-7 1 50-16,-7 3 180 15,-6-4 298-15</inkml:trace>
  <inkml:trace contextRef="#ctx0" brushRef="#br0" timeOffset="68554.109">22261 15097 77 0,'6'-4'91'0,"6"-3"101"0,-4-4 70 15,-2 7 45-15,7-3-35 0,-7 0-49 16,1-1-19-16,-7 1-24 0,7 3-36 15,-7-3-36-15,0 3-24 0,0 0-3 0,0 1 23 16,-7 6 39-16,7 1 29 0,-7 3 25 16,1 4 2-16,-7 8-21 0,-1 10-28 15,2 15-23-15,-8 14-9 0,1 12-23 0,-1 18 1 16,0 11-6-16,8 0-4 0,-1-3-7 16,6-9-12-16,7-6-8 0,7-8-12 0,-7-7-8 15,13-7-13-15,-1-4-3 0,2-8-7 16,6-3-3-16,-8-7-4 0,8-11-1 0,-7-4 1 15,-1-4-1-15,2-4-2 16,5-3-15-16,-5 0-42 0,-2-3-65 0,8-1-96 0,-7-3-208 16,7-1-292-16,-8-6-153 15,8 3 73-15,6-8 158 0,-6-3 260 0</inkml:trace>
  <inkml:trace contextRef="#ctx0" brushRef="#br0" timeOffset="69184.7331">24625 15577 25 0,'-7'0'156'15,"7"0"75"-15,-7 0 24 0,1 0 32 16,6 0-7-16,-6 0 17 0,-2-4 36 0,2 4-10 16,0 0-58-16,6-4-62 0,-7 4-5 15,1 0-15-15,6 0-18 0,0 0-19 0,0 0-13 16,6 4-13-16,1-4-16 0,5 4-17 16,8-4-13-16,6 3-11 0,13-3-18 0,1 0-9 15,-1 4-11-15,6-4-6 0,1 0-4 16,6 4-7-16,-6-4-1 0,-8 3-4 0,1-3 3 15,-5 4-4-15,-9-4-23 0,1 4-55 16,-6-4-64-16,-7 0-131 0,-7 3-320 0,8-3-170 16,-14 0-4-16,0 0 155 0,0 0 177 15</inkml:trace>
  <inkml:trace contextRef="#ctx0" brushRef="#br0" timeOffset="69561.4487">24931 15346 210 0,'-14'-3'308'0,"2"-5"58"15,5 8-63-15,0-3-59 0,1 6 10 0,0-3-8 16,6 8-11-16,0 6-5 0,0 1-24 16,0 7-8-16,6 3 1 0,-6 8-26 15,6 4-22-15,-6 3-23 0,7 0-21 0,-7 8-15 16,0 0-12-16,7-1-7 0,-7 1-9 16,0 0-5-16,0-8-3 0,-7 0-2 15,7-3-4-15,0-1-4 0,-7-6-7 0,1-5-10 16,6 1-5-16,0-7-8 0,-6-1-3 15,6-7-4-15,0 3-6 0,-7-6 1 0,7 3 0 16,0-4 0-16,0-3 2 0,0 3 2 0,0-7 5 16,0 4 10-16,0-1 6 0,0 1-3 15,0-4-4-15,0 3-6 0,0-3-1 16,0 4-2-16,0-4-6 0,0 4 1 0,0-4 0 16,0 0-5-16,0 0 0 0,0 0-2 15,0 3 2-15,0-3-2 0,0 0 0 0,0 0-1 16,0 0 0-16,0 0-3 0,0 0 2 15,0 4 1-15,0-4 3 0,0 0-2 16,0 0-6-16,0 0-27 0,0 0-52 0,0 0-78 16,0 0-140-16,7 0-415 0,-7 0-234 15,0 0-44-15,0-4 344 0,0 4 270 0</inkml:trace>
  <inkml:trace contextRef="#ctx0" brushRef="#br0" timeOffset="72884.0451">25830 15287 13 0,'6'-11'167'0,"0"-3"83"16,1-1 48-16,0-3 36 0,5 0-9 0,-5-5 18 16,6 5-33-16,0 0-66 0,-7-1-59 15,8 5-25-15,-8 3 12 0,0 0 18 16,1 7-16-16,-1 4-20 0,-6 8-18 0,7 3-19 15,-14 7-14-15,7 15-20 0,-13 11-19 16,7 18-12-16,-7 12-9 0,-6 13-7 16,5 9-3-16,-5 3-3 0,-1-8-7 0,8-10-2 15,-2-5-3-15,1-9-7 0,0-9 1 0,7-6-2 16,-1-9-2-16,1-2-2 0,0-16 1 16,6-3 0-16,-8-7 1 15,8-4 0-15,0-4-16 0,0 1-48 0,0-8-88 16,0 0-155-16,8 0-352 0,-8-8-211 0,6 1 50 15,0-8 160-15,1-3 248 0</inkml:trace>
  <inkml:trace contextRef="#ctx0" brushRef="#br0" timeOffset="73324.8139">26408 14991 126 0,'27'-4'300'0,"-1"8"70"16,-6-4-15-16,-1 3-5 0,1 5 30 0,-1 2-13 15,-6 5-62-15,1 3-15 16,5 5-18-16,-13 6-43 0,7 11-41 0,-6 11-37 16,-7 15-26-16,-7 15-22 0,1 10-21 15,-14 12-11-15,8 0-8 0,-8-5-7 0,-6-2 3 16,6-4-5-16,-6-5-4 0,7-6-4 0,-8-8-6 16,1-10-6-16,0-5-7 0,7-10-5 15,-1-8-3-15,1-3-5 0,-1-8-1 16,8-7-4-16,-2-8 0 0,2 2-1 0,-2-9 0 15,1 0 0-15,7 0-3 0,-8-3-3 16,8-4 4-16,0 4 1 0,0-4-1 16,-2 0-2-16,2 0-3 0,0 0-1 0,6-4 0 15,-7 0 0-15,0 4 0 0,7-3 0 16,-6-1 0-16,6 0 0 0,-7 1 0 0,7-1-2 16,0 4 2-16,-6-3-3 0,6-2-1 15,0 5-6-15,-6-3-6 0,6 3-8 0,0-4-10 16,0 4-10-16,-7-4-13 0,7 4-10 15,0-3-15-15,0 3-11 0,0 0-5 0,0 0-15 16,0 0-12-16,0 0-26 0,0-4-57 16,0 4-195-16,0 0-101 0,0 0-173 0,0-4 113 15,0 4 142-15,0 0 116 0,0-3 42 16,0-1 25-16</inkml:trace>
  <inkml:trace contextRef="#ctx0" brushRef="#br0" timeOffset="76038.0564">8902 12595 37 0,'7'-4'57'0,"-7"4"10"0,0-4-1 16,6 1 8-16,1-1 9 0,6-3-3 15,1-4-12-15,11-4-9 0,1-3-15 0,14 0-12 16,5-4-7-16,14-4-7 0,6 0-6 15,0 4-4-15,13-3-1 0,-6 3-3 0,-1 7 0 16,1 0-1-16,-7 8-2 0,-6 4-1 16,0 3 1-16,-8 7 1 0,8 0-2 0,-1 8 2 15,7-4 0-15,0 3 3 0,0 1 0 16,8-1 1-16,-2-3 0 0,-6-3-1 16,0-5 1-16,-6-3-3 0,-13 0-7 15,-1-3-12-15,-6-1-3 0,-13 0-3 0,-6 1-4 16,0-1 0-16,-14 0 3 0,1 4 3 15,-7-3 8-15,0 3 2 0,-7 0 0 0,1-4 3 16,-1 4-7-16,0 0-13 0,1 0-32 16,-8 0-53-16,8 4-17 0,-13-4-20 0</inkml:trace>
  <inkml:trace contextRef="#ctx0" brushRef="#br0" timeOffset="77449.185">5125 16163 192 0,'-7'3'218'0,"-5"1"52"0,-2 0 13 0,8-1-37 0,0 1-50 0,-7 0-27 16,6-1-1-16,0-3 43 0,7 0 70 15,7-3-3-15,0-5-20 0,6-6-9 0,13-8-54 16,6-4-58-16,7-7-43 0,0 1-34 16,7-2-24-16,-1 1-11 0,1 4-9 0,-1 4-2 15,1 2-2-15,0 9 0 0,-7-1-5 16,6 8-7-16,-12-1-13 0,-1 8-37 15,1 0-44-15,-7 4-71 0,-6 0-185 0,-7 7-109 16,-1 0-184-16,-12 7 39 0,0 8 169 16,-12 3 160-16,-8 11 105 0,1 0 79 0,-14 1 34 15,7 3 4-15,-13-8-22 0</inkml:trace>
  <inkml:trace contextRef="#ctx0" brushRef="#br0" timeOffset="77837.1252">5183 16544 106 0,'-12'15'223'0,"5"-5"39"15,7-2-20-15,-7-5-60 0,7 1-29 0,7 0-4 16,0-4-7-16,5 0 3 0,2-4-21 16,-1 4-30-16,6-4-31 0,0 1-22 15,1-1-14-15,6 0-8 0,-6 1-4 0,6-1-6 16,6 1-2-16,-6 3 0 0,1-4-4 16,5 0-34-16,-6 4-83 0,0-3-143 15,1-1-124-15,-1-3 61 0,-1-1 115 16,1-3 73-16,-6-7 40 0,0-1 29 0,-1-13 18 15,-5-5 12-15,-8-7 8 0,0-11 9 0,-12-7 5 16,0-8 3-16,-2 1-1 0,-4-1 2 0,5-3 1 16,1 3 4-16,-1 4-1 0,7 11 2 15,0 15 2-15,7 3 112 0,-1 4 101 16,1 4 1-16,5-4-36 0,-4 4-53 0,4 3-43 16,1 4-26-16,0 8-14 0,0 6-2 15,1 8 20-15,4 4 23 0,2 11 37 16,0 10 39-16,-1 4 29 0,1 16 9 0,-7 2-13 15,0 8-29-15,0 7-27 0,-7 8-19 16,2 7-2-16,-8 14-11 0,0 1-24 0,-8 3-20 16,2-11-16-16,0-6-14 0,-7-5-5 15,6-11-4-15,0-4-4 0,-5-6-17 16,5-4-76-16,-6-12-147 0,7 1-149 0,-8-11-229 16,1-1 21-16,1-3 109 0,-2-7 104 15</inkml:trace>
  <inkml:trace contextRef="#ctx0" brushRef="#br0" timeOffset="82138.034">8147 15195 18 0,'0'0'150'0,"7"0"44"0,-1 0-2 0,0 0-6 16,-6-3 4-16,7 3-10 0,0-4 2 15,-1-3 29-15,-6 3 40 0,7-3 15 0,-1 3 3 16,0-3-34-16,-6 3-55 0,0-3-13 15,7 3-39-15,-7-3-32 0,0 3-32 0,0 1-18 16,0-1-13-16,-7-3-11 0,7 3-2 16,-6 1-10-16,0 3-7 0,-1-4-2 15,1 0 0-15,-8 8 2 0,8 0-2 0,-7-1-1 16,-6 8 2-16,5 4-1 0,-5 7-1 16,-7 10 0-16,0 9-2 0,-1 10-1 0,1 8 2 15,1 3 0-15,5-3 1 16,0 0 0-16,8-12 0 0,5-3 0 0,7-7 0 15,0-8 5-15,0 0 5 0,7-11-1 0,-1 1 2 16,8-8-2-16,-2 0-1 0,-6-7 0 16,14-1 0-16,-7-3-2 0,1-3-4 0,4-1 0 15,2-7 2-15,-7 0 0 0,7-4 0 16,0-3-3-16,-1 0-3 0,-6-8 4 0,6-3-2 16,-5-1-2-16,-8-3 4 0,7-3-2 15,-6 3 0-15,-1 4 0 0,-6 3 0 0,0 4 0 16,0 4 0-16,7 3 0 0,-7 4 0 15,0 4 3-15,0 7-2 0,0 7-3 0,0 8 1 16,0 10 1-16,0 12 3 0,6 11-2 16,-6 10 2-16,13 8 3 0,-6 15 4 15,5 7 1-15,8 14 1 0,7 8 0 0,-9 0 3 16,2-7 0-16,0-12 1 0,-1-10-3 16,-5-12-3-16,-2-10 1 0,2-8 1 0,-14-7 11 15,6-11 21-15,-6-7 3 0,-6-4-7 16,-1-8-8-16,-6 1-10 0,0-8-5 15,0 1-3-15,-7-1-4 0,1-7-1 0,-1 0-1 16,-6-7-3-16,1-1 0 0,-2-3 2 16,-5-3 3-16,-1-5 1 0,0-2 9 0,8-1 0 15,-8-4 2-15,7 4 2 0,6 3-5 16,0-3-5-16,8 8-4 0,-1-4-4 16,6-1-4-16,7 5-1 0,7-4-1 0,-1-1 0 15,7 1 0-15,7-4 3 0,0 3-2 16,5-3-1-16,7 1-11 0,8-1-21 0,-1-1-35 15,13-2-51-15,0-1-80 0,7 1-198 16,-1-5-139-16,7-3-173 0,-12 0 166 0,5-11 162 16,-5-4 146-16,-14-6 92 0,-1-8 48 15,-5-16 31-15,-13-6 18 0,-1-11 8 0,1-4 5 16,-8 0 9-16,8 8-9 0,-6 13-40 16,5 13-44-16,-6 17 77 0,0 11 428 0,-7 12 231 15,1 3 6-15,-7 7-130 0,0 1-154 16,0 6-87-16,0 1-58 0,0 7-56 0,0-4-41 15,0 8-24-15,0 0-16 0,0 3-16 16,-7 0-16-16,1 8-5 0,6 3-8 0,-13 8-5 16,6 7-3-16,1 7-8 0,-1 8-31 15,1 11-96-15,6-1-206 16,-6 4-109-16,6-3-187 0,6-4 97 0,-6-4 152 0,0-11 143 16,0-3 88-16,6-11 54 15,-6-12 32-15,7-3 21 0,-1-7 13 0,1-1 10 16,0-3 5-16,-1 0 6 0,0 0 4 0,1 0 93 15,0 4 70-15,-1-4 21 0,-6-4-4 16,6 4-25-16,1-3-8 0,-1-5 8 0,1 1 70 16,6 0 107-16,1-4 15 0,-2-4-71 15,1 1-68-15,7-1-34 0,0-3-49 16,-2 3-40-16,9-4-31 0,-1 9-65 0,6-1-152 16,-5 7-177-16,5 0-234 0,-6 8-6 15,-7 3 158-15,1 8 157 0,-14 4 106 0,1 2 59 16,-7 1 38-16,-7 8 21 0,-5-1 14 15,-8 8 8-15,-6-1 6 0,0 12 6 0,0-4 5 16,0 7 3-16,6-3 187 0,1 0 209 16,-1-12 182-16,0-7-6 15,14-3-129-15,-6-12-78 0,4-3-68 0,2 0-85 0,6-7-70 16,-6 3-47-16,6-7-31 0,6 0-19 0,0-3-14 16,2-1-12-16,-2 0-5 0,0-3-2 15,0 3-5-15,8-3-7 0,-1 0-34 16,0 3-77-16,6 1-139 0,-5-1-209 0,5-3-244 15,-6 7-70-15,6-4 88 0,-5 0 282 16</inkml:trace>
  <inkml:trace contextRef="#ctx0" brushRef="#br0" timeOffset="88491.4503">12100 14379 102 0,'7'-4'76'0,"-7"1"2"0,6-1 3 0,-6-3-10 16,7-1-9-16,0 1-8 0,-7 0-4 16,6-1-3-16,0-3-1 0,1 0-1 0,6 0 14 15,-7 0 15-15,1-3 10 0,-1-1 8 16,8 0 7-16,-8-3-2 0,8 0-7 0,-8 0-8 15,0-1-6-15,7 4 0 0,-6-3 4 16,-1 3 2-16,1 1 10 0,-7-1 52 16,6 4 66-16,-6 0 7 0,6 4-32 0,-6 0-43 15,0-1-21-15,0 1-24 0,-6 3-25 16,6 0-24-16,-6 1-5 0,-1 6 0 0,-6 5-1 16,6 2-2-16,-11 9 5 0,-2 7 0 15,0 14 2-15,-13 12-2 0,7 17 2 0,-13 23-3 16,7 14-2-16,-1 0 1 0,7 0-2 15,0-10-6-15,13-12-1 0,7-7-7 16,-1-8-2-16,14-6-7 0,-1-8 2 16,7-8-3-16,7-6-5 0,-8-1 0 15,14-4-3-15,-6-3-1 0,7-4 0 0,-9-3-3 16,2 0 0-16,0-4-4 0,-7-4-16 0,7-3-30 16,-1-4-50-16,1-4-81 0,0-3-160 15,-2-8-176-15,2-3-248 0,-1-4 62 0,1-8 154 16,0-6 184-16</inkml:trace>
  <inkml:trace contextRef="#ctx0" brushRef="#br0" timeOffset="89116.9164">12713 14163 140 0,'6'-4'344'16,"-6"0"97"-16,0 1-77 0,0 6-86 15,-6 1-55-15,6 3-14 0,0 8 9 0,-7 4 20 16,0 10-17-16,1 11 13 0,-7 11-33 15,-7 22-41-15,-6 16-45 0,0 13-35 16,1 8-21-16,-2-7-15 0,1-5-14 16,6-6-12-16,1-8-4 0,6-3-3 0,7-1-5 15,-1-6-1-15,1-1 1 0,6-7-1 0,0-7 0 16,6-8-17-16,1-7-29 0,-1-15-50 16,7-3-73-16,-6-12-147 0,5-6-133 15,2-5-233-15,5-3 119 0,-6-7 161 16,0-8 155-16,1-3 96 0,-2-1 53 0,1-6 32 15,-6-1 17-15,6 1 13 0,-7-1 11 16,0 4 5-16,2 0 8 16,-8 7 7-16,0 4 116 0,-8 0 12 0,2 4-17 0,6 0-17 15,-6 3-19-15,0 1-13 0,6-1-5 0,-7 0-6 16,0 4 1-16,7-3 4 0,0 3 9 16,-6 0 11-16,6 0 13 0,0 0 17 0,-7 0 78 15,7 0 55-15,0 0-6 0,-6 3-43 16,6 1-50-16,0 0-45 0,-6-1-31 15,6 1-18-15,0 3-11 0,0 0-10 0,0 1-2 16,0-1-1-16,0 0-7 0,6 1-5 0,0-5-2 16,1 1 0-16,-1-4-2 0,14-4-1 15,0-3-4-15,-1 0 3 0,1-4-1 16,6-4 1-16,-7 1-3 0,7 3 0 0,-13 0 4 16,6 0 21-16,-5 3 44 0,-1 5 23 15,-7 3 10-15,7 0-5 0,-6 11-6 0,-1 0-9 16,0 7-7-16,-6 4-8 0,0 0-13 15,0 7-8-15,0 4-7 0,0-4-11 0,0 4-8 16,-6 4-6-16,6-7-5 0,0 2-2 16,0-6 1-16,6-1-4 0,-6 1-11 15,8-7-22-15,-2-5-38 0,7 1-68 0,-7-8-110 16,14-3-130-16,0-4-89 0,-1-4-197 16,7-10 109-16,0-5 161 0,6-10 152 15,1-15 86-15,0-7 54 0,-1-19 25 16,8-10-12-16,-8-8-49 0</inkml:trace>
  <inkml:trace contextRef="#ctx0" brushRef="#br0" timeOffset="89577.7163">13325 15101 114 0,'13'-22'228'0,"-7"3"38"0,-6 12-19 0,0-1-61 16,0 5-50-16,0 3-27 0,0 3-19 0,0 5-15 15,0 3-5-15,-6-4 4 0,6 4-10 16,0-3-10-16,0 3-6 0,0 0-4 0,0-4-5 16,6 4-5-16,-6 0-3 0,6-4-6 15,2 0-11-15,4 1 0 0,8-5-4 16,-1-3-4-16,7-3-1 0,7-5 1 0,-1 1-2 15,1-11-9-15,7 0-20 0,-8-8-3 0,-6-3 6 16,-1-5 4-16,2-2 7 0,-7-1 5 16,-8 5 5-16,2 5 0 0,-2 6 0 15,-12 6 2-15,7 8 11 0,-7 7 19 0,0 7 25 16,-7 11 33-16,7 8 33 0,-12 7 18 16,5 7 17-16,-6 8 15 0,7 11 39 0,-7 6-16 15,6 16-42-15,0 14-22 0,1 8-25 16,-8 0-26-16,8-4-18 15,0-12-13-15,-7-6 0 0,6-12 7 0,1-6 8 16,-7-8-3-16,-1-4-11 0,2-10-12 0,-2-5-9 16,-5-7-7-16,-1-3-3 0,8-4-5 15,-8-11 2-15,1 0-6 0,5-7-2 0,-6-4 3 16,8-8-1-16,-8 1-5 0,7-12-3 16,1 1-2-16,-2-7 0 0,2-5 0 0,4-2 0 15,2-2 0-15,0 1 0 0,-1-3 6 16,7-1 1-16,-6 4 7 0,12 0 6 15,-6 8 0-15,0-1-5 0,7 0-5 0,-1 4-4 16,8 4-4-16,-8-1 2 0,14 1-1 16,-8 0 1-16,15 0-22 0,-1-1-57 15,6 1-81-15,7-1-109 0,6 5-159 0,1-4-132 16,-1 3-179-16,2 0 123 0,-2 1 108 16,-6-1 98-16,0-3 113 0</inkml:trace>
  <inkml:trace contextRef="#ctx0" brushRef="#br0" timeOffset="89771.206">14009 15441 194 0,'6'0'526'0,"0"0"205"0,2 0-63 0,-2-4-143 16,0 1-64-16,1-1-118 0,-1 0-109 16,7-3-71-16,0 0-53 0,1 0-35 15,5-4-26-15,7 0-20 0,0 0-8 0,6-4-6 16,7 4-5-16,1 0-2 0,5-4-5 16,0 4-4-16,1 4-23 0,-7 0-43 0,1-1-49 15,-7 5-69-15,-1-5-117 0,-7 5-224 16,-5-1-181-16,-6-3-25 0,-2-1 148 15,-12 1 154-15,0-8 130 0</inkml:trace>
  <inkml:trace contextRef="#ctx0" brushRef="#br0" timeOffset="89938.4742">14536 15112 175 0,'-20'-4'311'15,"1"4"125"-15,-7 4 23 0,6 3 68 0,1 7-86 16,-1 5-90-16,8 3-21 0,-2 7-60 16,2 4-54-16,4 11-51 0,2 0-38 15,0 4-37-15,-1-1-25 0,7 4-19 0,0-3-15 16,7-4-8-16,-1 0-4 15,8 0-5-15,-8-7-1 0,14-4-9 0,-8-1-24 16,8-6-27-16,-7 0-22 0,7-8-42 0,-1-3-83 16,7-8-137-16,-6-3-157 0,-1-4-156 15,1-4-84-15,6-10 142 0,-6-8 165 0,-1-11 157 16</inkml:trace>
  <inkml:trace contextRef="#ctx0" brushRef="#br0" timeOffset="90113.0436">14784 15185 138 0,'6'-19'328'0,"-6"12"129"16,0 7-3-16,6 7 24 15,-6 8-65-15,0 7-97 0,0 11-26 0,7 4-28 16,-7 10-39-16,-7 1-47 0,7 0-37 16,0 6-37-16,-6 2-31 0,0-5-23 0,6 4-16 15,0-4-10-15,0 4-5 0,0-4-11 0,6-3-49 32,-6-1-73-32,6-6-114 0,1-1-223 0,-7-7-113 0,7-7-200 0,-1-5 33 15,-6-10 168-15</inkml:trace>
  <inkml:trace contextRef="#ctx0" brushRef="#br0" timeOffset="90349.3894">15102 14676 7 0,'8'-15'187'16,"-2"15"51"-16,0 15-12 0,1 7 65 16,6 14 212-16,0 12 30 0,-1 10-96 0,2 1-34 15,-1 3-7-15,-6 0-38 0,5 5-51 16,-12 13-61-16,7 15-44 0,-7 1-42 0,0-1-36 15,0 0-41-15,0-10-17 0,-7-5-11 16,7-7-17-16,-6-3-8 0,0-4-10 0,-8-4-4 16,2-4 0-16,-8-2-8 0,0-2-58 15,1-6-116-15,-1-11-142 0,7-4-297 16,0-11-472-16,7-4-173 0,-7-11 478 0,7-7 324 16</inkml:trace>
  <inkml:trace contextRef="#ctx0" brushRef="#br0" timeOffset="90519.0983">15507 15683 115 0,'19'0'391'0,"1"0"165"15,-8 0-36-15,2-4-81 0,-1 4-91 0,-1 0-94 16,2 0-46-16,-8 0-48 0,8 0-42 16,-8 4-39-16,7-4-24 0,-7 4-15 0,1-1-11 15,6 1-8-15,-13 0-51 0,6-1-132 16,0 5-186-16,2-5-240 0,-8 1-241 0,0 3 119 15,0-3 298-15</inkml:trace>
  <inkml:trace contextRef="#ctx0" brushRef="#br0" timeOffset="91400.836">17239 15419 263 0,'13'-14'176'0,"0"-5"29"16,-6-3 33-16,5-7 6 0,2-8-11 15,-8-3 32-15,0-7 178 0,1-1-31 0,-7-3-52 16,0 3-67-16,-7 0-85 0,-5 12-70 16,-8 3-47-16,0 7-34 0,-5 12-25 15,-9 6-7-15,2 16-9 0,-7 6-2 0,-6 12 0 16,5 7 7-16,-5 10 2 0,6 5 1 15,7 7 3-15,5 4-2 0,1-4-4 0,14 3 0 16,-2-3-6-16,14-3-2 0,-6-5-1 16,12-10-3-16,-6-4-1 0,14-8-2 15,-8-6 1-15,7-5 1 0,6-3 0 0,-6-3 3 16,13-8-3-16,-6 0-2 0,5-11-1 16,2-4-1-16,-1-3-5 0,0-11-10 15,0-4-9-15,-6-4-6 0,5-3 5 16,-11-1 6-16,5-2 5 0,-6 6 0 0,-6 4 2 15,-1 3-3-15,0 12 8 16,-6 4-1-16,0 6 2 0,0 8 13 0,-6 8 11 0,6 10 15 16,-6 11 15-16,-7 11 16 0,6 16 13 0,1 9 10 15,-7 9 3-15,7 2-3 0,-2 9-8 16,2 2-1-16,-7 5-10 0,7-4-8 16,-1 0-5-16,-6-4 1 0,7-7 3 0,-8-3-8 15,8-12-14-15,-7-3-10 0,6-5-5 16,-5-10-10-16,-1-3 2 0,-1-8-5 0,-6-8-5 15,2 1 1-15,-9-8 1 0,7-3 0 16,-5-4-3-16,-1 0 1 0,0-7 2 0,-7-1-7 16,7-6-2-16,0-1 3 0,0-4-3 15,-1-3-1-15,9 0 0 0,-2-3-3 0,7-5 2 16,-1-2-2-16,8-5 2 0,6 0-3 16,6-11 2-16,8 1 2 0,12-11 0 0,-1-1 0 15,15-4 0-15,5-2 0 0,14-2 0 16,12-2 0-16,-6 6 4 0,1 9-3 0,6 2-1 15,-14 5 0-15,1 10-4 0,-14 0 0 16,1 8 0-16,-7 3 2 0,-6 5 2 16,-13 2-17-16,-1 5-19 0,-12-1-16 0,-1 0-15 15,0 4-26-15,-6 4-17 0,0-4-30 16,-6 4-46-16,0-1-57 0,-1 5-89 0,0-5-120 16,-5 4-56-16,4 1 18 0,-4-1-40 15,5 0 31-15,-6 1 86 0,6-1 149 16,-5 0 96-16,6 1 56 0,-2-5 37 0,8 5 27 15,-6-4 17-15,6-1 9 0,-6-3 4 16,6 4 2-16,0-4-13 0,0 0-32 16</inkml:trace>
  <inkml:trace contextRef="#ctx0" brushRef="#br0" timeOffset="96203.8107">10628 10668 46 0,'-26'3'51'15,"7"-3"0"-15,-1-3-8 0,0-5-8 16,8 1-8-16,-1 0-8 0,0 0-3 0,6-1 0 15,1 1-3-15,-8 0-3 0,14-1-4 16,-6 1-2-16,6-4-11 0,6 3-19 0,1-3-5 16,0 0 6-16,-1 4 5 0,1-4 6 15,6 0 3-15,0 0 1 0,-7 4-1 0,8-4-19 16,-8 0-28-16</inkml:trace>
  <inkml:trace contextRef="#ctx0" brushRef="#br0" timeOffset="96862.5612">10563 11093 76 0,'-6'3'63'0,"6"-3"3"15,-6 4-8-15,6-4-2 0,0 4-9 0,-8-4-13 16,8 0-3-16,0 0 3 0,0 3 6 16,0-3 13-16,0 0 5 0,8 0-5 0,-2-3-3 15,0 3 0-15,7-8-2 0,0 5-7 16,6-5-8-16,8-6-6 0,-1 3-7 15,0-4-8-15,7-3-2 0,-1 3-4 0,1-3-1 16,-1-1-1-16,8 1-1 0,-1 0-2 16,-1-4-5-16,9 4-13 0,-2-5-21 0,0 1-34 15,1 1-52-15,-1-1-15 0,1 0 25 16,-7 0 28-16,0-4 23 0,1 0 26 16,-8 1 12-16,1-5 6 0,-1 1 5 15,-6-4 2-15,0-4 2 0,0 1 2 0,6-8 0 16,-6 0 2-16,14 0 1 0,5 0 0 0,1-4 0 15,6 8 3-15,7-7-1 0,-1 6 1 16,-5 4 0-16,-2 5 2 0,1 2 0 16,1 1-1-16,-8 7-1 0,1 3 1 0,-1 1 0 15,-5 0 1-15,-1 3 0 0,0-3 0 16,-1 4-1-16,2-1 0 0,-7-4-2 0,6 5 2 16,-13-1 0-16,0 4 1 0,-1 4-2 0,-5 3 0 15,0 4-1-15,6 4-11 0,-7 3-34 16</inkml:trace>
  <inkml:trace contextRef="#ctx0" brushRef="#br0" timeOffset="97234.1729">11671 10576 84 0,'-72'52'71'0,"-6"-5"-2"0,6 1-17 0,0-4-8 15,1-4-14-15,12-4-10 0,8-3-7 16,4-7-7-16,21 0-4 0,7 0-1 15,6-8-1-15,6-4 2 0,7 1-1 0,0 0-1 16,0-8-2-16,0 4 2 0,7-3 0 16,-7-1 0-16,0-3 0 0,0 3-6 0,6-3-4 15,-6-1-10-15,0 1-14 0,7-1 1 16,-7 1 5-16,0 3 7 0,-7-3 6 16,7 3 4-16,-6 1 1 0,-1-1 2 0,-6 4-14 15,0 0-48-15</inkml:trace>
  <inkml:trace contextRef="#ctx0" brushRef="#br0" timeOffset="97903.4119">10934 11272 101 0,'-12'18'49'0,"-8"1"1"16,14-5-12-16,-8 1-12 0,1-4-9 0,7 0-7 16,6-3-2-16,-6-1-4 0,6-4-2 15,-7 1 0-15,7 0-1 0,7-4-1 0,-7 3 0 16,6-3 0-16,-6 0 2 0,6 0-1 16,1-3 3-16,6 3 2 15,-6-4-2-15,-1 0 3 0,0 1-1 0,8 3 0 0,-14-4-2 16,6 1 0-16,-6-1-3 0,-6 4-1 0,6 0 0 15,-14 0 0-15,8 0 2 0,-7 0 1 16,0 4 0-16,0-1 4 0,-7 4 1 16,0 1 3-16,8 3 3 0,-8 0-2 15,1 3 2-15,-1 1 1 0,0 3 0 0,1 5 0 16,-7-2-4-16,6 5-5 0,8 0 0 16,-8-1-2-16,7 1-1 0,7 0-2 15,-8-4-1-15,14 0 0 0,-6 3 2 0,6-7 1 16,6 4-2-16,0-3-1 0,8-1 2 15,-1 1 5-15,7-5 3 0,-1 1 4 0,14-1 0 16,-1-3-1-16,14 0-5 0,6 0 1 16,13 0-4-1,6-4-1-15,2 1-1 0,4 0-2 0,8-5 1 0,-14 4 1 0,8-3-4 16,-14 7-9-16,0-4-20 0,-6 4-34 16,-14 4-23-16,1 3 11 0,-7 4 31 0,-7 4 15 15,-12 7 10-15,-1 0 5 0,-12 3 2 16,0 1 4-16,-7 0 2 0,0-4 1 0,0-4 1 15,-7 0 2-15,7-3 1 0,0-4 0 16,0 0 0-16,0-4 1 0,7-3-1 0,-7-1 0 16,6 1 1-16,0-4 0 0,2-4-1 15,-2 4 1-15,0-3-1 0,1-1 0 0,6 1 1 16,-7-1 1-16,7 4 1 0,1-4-1 16,-8 4-1-16,7 0 1 0,0 0 0 0,6 4 1 15,-5-1-2-15,-2 1 3 0,8 0-1 16,-7 3 1-16,7-3 0 0,0 3 0 0,-2-3 1 15,2-1 1-15,-1 1 51 0,1-4 23 16,0-4-8-16,-1 0-16 0,-5-7-14 0,5 0-7 16,-6-7-4-16,0 0-1 0,0 0-3 15,0-8-3-15,-7 0 2 0,2-7-4 0,-8-4 2 16,0-3 0-16,-8-11-3 0,-4-7-3 16,-8-12 2-16,-6-7-6 0,0-8-4 15,-7-10-3-15,0-4-2 0,-6-3-16 0,13-4-21 16,0-4-32-16,7-4-58 0,-1 4 3 15,8 0 31-15,-2 4 36 0,1 7 13 16,1 7-32-16</inkml:trace>
  <inkml:trace contextRef="#ctx0" brushRef="#br0" timeOffset="100249.1955">10263 6689 38 0,'-6'4'104'16,"-6"-1"37"-16,-2 1 34 0,8-4 11 0,-7 0 42 16,6 0 11-16,0 0 5 0,1 0 30 15,0-4 30-15,0 4 28 0,6-3-26 0,0-1-12 16,6-3-42-16,6 0-56 0,2-4-51 15,5 0-41-15,7-4-23 0,7 0-25 0,13-3-16 16,-1-4-11-16,1 0-5 0,5 0-8 16,8 0-6-16,0-4-2 0,6 5-2 0,6 2 1 15,-5 1-5-15,18-1 2 0,-12 8 2 16,-7 0-1-16,0 4 0 0,-12 0-3 16,-2 3-2-16,-11 4-6 0,-1 0-17 0,-7 0-24 15,-5 0-41-15,-9 4-120 0,2 3-276 16,0-3-247-16,-7 3-266 0,-7 0 382 0,0 1 234 15</inkml:trace>
  <inkml:trace contextRef="#ctx0" brushRef="#br0" timeOffset="100503.0333">10407 7129 51 0,'0'25'220'0,"0"-10"83"15,13-4 23-15,0-11-33 0,0 0-31 0,13 0 1 16,7-7-29-16,5-1-35 0,2-3-32 16,12-3-39-16,6-1-36 0,7 0-31 15,0 5-21-15,1-1-12 0,-1 0-10 0,-6 3-7 16,-1 1-1-16,-6 3-1 0,-6 1-6 16,-1 3-29-16,-6 0-79 0,1 0-157 0,-7 3-255 15,-1-3-95-15,-6-3 66 0,-1 3 165 16</inkml:trace>
  <inkml:trace contextRef="#ctx0" brushRef="#br0" timeOffset="101279.7689">12549 6092 204 0,'0'0'126'0,"7"-4"24"0,-7 1-32 0,0-1-35 16,7 0-21-16,-7 1-8 0,6 3-5 15,-6 3-1-15,6 1 2 0,2 7 4 16,-8 0-2-16,6 7 0 0,0 1-3 0,1 2-7 15,-1 5-6-15,1 0-6 0,0 0-4 16,-1-1-1-16,0 1 1 0,8 0 5 0,-8-8 9 16,0 0 22-16,8 1 59 0,-8-9 67 15,1 1 19-15,5-3-21 0,2-1-41 0,-2-3-41 16,8-4-35-16,-1-4-23 0,7-3-15 16,1-1-11-16,5-6-8 0,1-1-3 15,-1-7-3-15,1-3 0 0,-1-5-2 0,2 1-3 16,-2-8-1-16,1-3-2 0,-1 3 2 15,-6 1 0-15,-7 3-2 0,1 7-1 0,-7 4-1 16,0 7 0-16,0 4 0 0,-7 0 1 16,2 8 1-16,-8 3 1 0,6 3 1 15,-6 5 3-15,6 3 6 0,-6 7 10 0,-6 4 11 16,6 4 20-16,-6 10 28 0,-2 8 44 16,-4 8 7-16,5 13-9 0,-6 16-13 0,0 14-19 15,7 15-23-15,-8 8-15 0,14-8-11 16,0-5-8-16,0-9-5 0,0-8-6 15,7-4-2-15,-7-3-7 0,7-5 0 0,-7-6 1 16,0-4 3-16,-7-11 6 0,0-7 7 16,-12-5 2-16,-1-9-4 0,1-5 5 0,-8-7-5 15,2-4 1-15,-7-3-2 0,-8-8-1 0,1-3-2 16,6-1-4-16,-5-10-9 16,-2-4-1-16,1-7 0 0,7-8 3 0,5-10 6 15,1-5 4-15,14-3-1 0,5-3 1 16,7-5-4-16,13 1-3 0,13 0-2 15,13-4-5-15,7 7-1 0,13 1 1 16,-1-1-2-16,0 4-1 0,8 0 0 0,-14 4 0 16,0 0-2-16,0 3-2 0,-7 1 0 15,-6 2 2-15,1 1 5 0,-7 4-3 0,-1 4-2 0,-6 3-7 16,-7 3-25-16,1 4-42 0,-7 4-53 16,0 0-106-16,0 4-214 0,0 3-253 15,-6-3-77-15,5 0 197 0,-5 0 201 16,0-1 143-16,6-3 82 0,-1-3 57 0,8-8 38 15,-6-4 20-15,11-11 11 0,1-3 5 16,0-11-6-16,7-8-20 0,6-7-26 16</inkml:trace>
  <inkml:trace contextRef="#ctx0" brushRef="#br0" timeOffset="101998.6324">14204 5297 80 0,'0'-4'238'0,"0"1"84"0,6-5 11 16,-6 1-84-16,0 0-79 0,0 3-57 16,0 0-34-16,0 4-27 0,7-3-20 15,-7 3-13-15,0 3-8 0,7 1-2 16,-1 3-3-16,-6 1-2 0,6 6 1 0,1 1 1 16,-7 4 6-16,7-1 2 0,-1 0 0 15,0 4 1-15,1 0 0 0,0 0 0 0,-7-3 10 16,6-5 19-16,1 1 39 0,-1-1 60 15,-6-3 35-15,6-3-8 0,2-1-37 0,4-3-38 16,1-4-31-16,7-4-16 0,6 0-8 16,6-7-14-16,7-3-6 0,1-5-6 15,-1-2-4-15,0-9-4 0,-1 1-2 0,2-4 1 16,-7 0 12-16,-1 0 26 0,-6 0 35 16,-7 7 7-16,-5 1-27 0,-1 6-20 0,-7 8-17 15,7 4-14-15,-13 3-2 0,7 8-3 16,-1 3-5-16,-6 4 7 0,6 8 1 15,-6-1-4-15,0 7 3 0,8 5 5 0,-8 2 10 16,0 9 11-16,0-1 6 0,-8 8 3 16,8 3 3-16,-6 4-4 0,0 11-3 0,-1 0 1 15,-6 8-3-15,-6 2-1 0,-1 5-6 16,-12-1-1-16,-7-2-3 0,-7-5-1 16,1-7-6-16,-8-8-2 0,1-3 2 0,7-7 0 15,6-8 22-15,-1-7 29 0,14-7 9 16,1-8-5-16,5-11-16 0,7-3-18 0,-1-8-8 15,2-3-8-15,-2-4-5 0,14-8-2 16,-6 1-4-16,6-7 2 0,0-5 1 0,0-6 6 16,6-1-2-16,1-7-3 0,0-3-1 15,5-1 0-15,8-3-2 0,7 0-4 0,11 3 2 16,1 0-4-16,20 1 1 0,0 2 1 16,6 9-1-16,-7 3-3 15,-5 4-1-15,-2 3 2 0,-11 12 0 0,-8-1-2 0,1 0-3 16,-7 4 7-16,-1 4-4 0,-5-1-3 15,-7 5 1-15,0-5-1 0,0 5 1 0,1 3 1 16,-8-4 0-16,0 4 0 0,1 0 5 16,-7-4-7-16,7 4 2 0,-1 0 0 0,-6 4 0 15,7-4-13-15,-7 0-13 0,6 0-4 16,-6 4-4-16,6-4-10 0,-6 3-7 16,7-3-14-16,-7 4-24 0,7-4-42 0,-7 4-123 15,6-4-193-15,-6 3-154 0,6-3-186 16,-6 4 55-16,0 0 173 0</inkml:trace>
  <inkml:trace contextRef="#ctx0" brushRef="#br0" timeOffset="104412.801">15083 6971 88 0,'7'-3'77'0,"-7"-1"1"0,6-3-4 0,0 3-6 16,2-7-7-16,-2 0 1 0,7-4 7 15,0 1 2-15,0-4 3 0,-7-1 14 16,8 1 6-16,-2-4 3 0,2 3-3 0,-2-2 5 16,-5-5 3-16,6 7 7 0,-6-3 52 15,5 4 95-15,-5 0 35 0,0 0-9 16,-7 3-43-16,6 4-9 0,-6-4-44 0,6 4-52 15,-6 4-44-15,0-1-33 0,0-3-20 16,0 8-17-16,-6-5-13 0,0 5 1 0,-1-1-5 16,0 1-2-16,1 3-1 0,-7 7 2 15,-7 4-1-15,1 8 5 0,-8 13 4 0,2 9 7 16,-15 10 1-16,8 11 4 0,-7 4 0 16,7 11 1-16,-7 3 1 15,6-6 2-15,7 3 4 0,0 0 4 0,6-4-4 0,7 4-1 16,1-4-1-16,4-3-5 0,2-8-3 15,0-3 1-15,12-8 2 16,-6-7-2-16,14-7-3 0,-8-8-2 0,7-4 0 0,-7 1 2 16,7-8 4-1,6-3 2-15,-5 0-2 0,-1-4-5 0,6-7 0 0,-6 3-4 0,7-3-3 16,-7-4-4-16,7 3-1 16,-8-3 2-16,2 0 0 0,-2 0-5 0,-4 0-9 0,4 0-13 15,-5-3-19-15,6 3-22 0,-7 0-26 16,7 0-54-16,1-4-127 0,-8 0-182 15,7 1-136-15,6-1-95 0,0-3 176 0,1-4 161 16,6-8 133-16,7-3 77 0,6-15 43 16,7-6 27-16,5-16 16 0,2-14 18 15,12-12 10-15,-7 1 7 0,1 7 2 0,-6 4 3 16,-2 3 1-16,-5 8 1 0,-1 7 2 0,-5 0 1 16,-1 4 1-16,-7 3 0 0,1 1 1 15,-7 3-1-15,0 0 1 0,-7 3 0 16,1 5-1-16,-7-1 0 0,0 0 1 0,-6 1 1 15,-1 3-1-15,1-3-1 0,-1-1 0 16,7 4 1-16,-7-4 1 0,2 4 0 0,4 0 1 16,-5 4 0-16,6 3 0 0,-7-3 2 15,7 3-1-15,1 4 0 0,-2-4 2 16,8 1 1-16,-1 3 148 0,-5-4 32 0,-2 0-21 16,8 1 10-16,-7-4 4 0,0-4-8 15,0 4-34-15,1 7-42 0,-8-1-34 0,0 5-17 16,7 3-10-16,-6 4-9 0,6 8-2 15,-7 3 10-15,0 3 30 0,8 8 47 0,-14 8 51 16,6 6 32-16,-12 5 22 0,0 14 5 16,-8 7 41-16,-5 11-21 0,-13 15-59 0,-8 22-48 15,-5 7-40-15,6 5-29 0,-7-2-18 16,7-10-11-16,6-11-12 0,7-7-4 0,0-12-6 16,0-7-6-16,7-3-1 15,-1-8 1-15,7-3 2 0,0-4-3 0,6-7 0 16,1-1-4-16,-1-10-13 0,7-1-22 15,0-6-10-15,7-8-10 0,-1 0-25 0,1-7-36 16,6-4-67-16,0-4-66 0,0-3-5 16,7-8 0-16,6-7 9 0,0-4 20 15,6-7 42-15,1-3 49 0,-1-5 41 0,7-6 36 16,0-1 54-16,-6 0 71 0,0 4 54 16,-14 8-8-16,1 7-32 0,-1 6-25 0,-12 9-9 15,-1 10 15-15,1 0 18 0,-7 8 22 16,-7 7 21-16,7 4 3 0,-6 0-10 0,-8 7 6 15,8-4 5-15,-6 4-8 0,-2 0-25 16,8 3-24-16,-7 1-24 0,6-4-16 0,0 4-8 16,1-4-3-16,0 0-6 0,-1-4-2 15,7-4 2-15,0 2 1 0,7-6-2 16,-1-2-5-16,7-5-1 0,7-3 1 0,6-3-4 16,0-5 0-16,7-7-4 0,5-3 0 15,1-4-1-15,7-7 0 0,-7 3 3 0,0-3 6 16,1 3 4-16,-8 1 2 0,-7 3-5 0,-5 7 0 15,0 1-5-15,-1 6 3 0,1 1-1 16,-7 7 4-16,0 0 3 16,-6 0 7-16,-1 4 4 0,0 3-1 0,1-3-2 0,0 3-1 15,-7 0-3-15,6 0-7 0,-6 4-3 16,0 0 1-16,0 0-1 0,0 0 0 0,0 0 2 16,0 1-3-16,6-1-18 15,-6 0-28-15,0-4-35 0,0 0-60 0,0 0-143 16,8 1-187-16,-2-5-229 0,7 1 95 15,0-8 170-15,12-3 157 0,2-4 103 0,11-11 58 16,2-11 35-16,5-15 24 0,14-14 8 16,6-22 15-16,-6-8 9 0,-1-3 8 15,1 7 3-15,-14 11 5 0,-5 19-3 0,-14 14-2 16,-7 22 145-16,-12 7 95 0,-7 8 62 0,0 3-11 16,-7-4-66-16,1 8-47 0,0 0-40 15,6 5-30-15,-7 2-23 0,0 0-17 0,7 4-1 16,-6 0-5-16,6 4-1 0,0-1 3 15,0 5 15-15,6-1 13 0,-6 0 13 0,7 0 14 16,0 1 18-16,5-4 34 0,-5-1 22 16,12 1-27-16,-6-8-40 15,7 1-35-15,6-8-27 0,-6-4-15 0,5-3-11 0,9-4-7 16,-9-8-11-16,1 1 0 16,7-4-2-16,-7-7-6 0,6-1-1 0,-5 1-2 0,-1-4 2 15,-7 0 11-15,1 4 15 16,-7-1 5-16,0 9-7 0,-1 2-12 0,-4 5-8 0,-8 3-5 15,6 3-1-15,-6 4-1 0,6 4 0 16,-6 4-2-16,0 4 2 0,-6-1 2 16,6 8 6-16,-6 7 6 0,-2 7 2 15,2 11-3-15,0 12 4 0,0 13 8 16,-1 12-4-16,7 11-3 0,-7 0-4 0,7 8-1 16,7-2-1-16,-7-2 0 0,7-4-3 0,-7-4-1 15,-7-3-2-15,0-4 1 0,-6-7 3 16,-13-12 2-16,6-3-2 0,-12-4-2 15,-1-10 3-15,1-9 0 0,-1-2 1 0,1-12-3 16,-1-7 0-16,7 0-1 0,-7-11 3 0,7-3 11 16,7-5 10-16,-1-6 2 0,1-4-1 15,12-9-3-15,1-2-4 0,6-7 0 16,6-1-1-16,1-7 2 0,6 4-5 0,6 0-6 16,1-1-3-16,6 4-3 0,7 1-1 15,5 3-1-15,9 0-6 0,-2 4-1 0,7-1 7 16,13 5-5-16,0-1-7 15,-6 1-29-15,0 6-31 0,-7 1-38 0,-7-1-66 16,1 1-173-16,-7 0-415 0,0-4-192 16,-7-4 80-16,-6-3 303 0,-6 0 238 0</inkml:trace>
  <inkml:trace contextRef="#ctx0" brushRef="#br0" timeOffset="104583.4298">18385 6839 130 0,'0'-3'239'16,"0"-5"104"-16,0 1 83 0,0 3 43 0,0-3 12 15,7 0-72-15,-1-1-42 0,1 1-64 16,6 0-87-16,7-4-67 0,6 4-46 15,6-4-37-15,1-1-22 0,18-2-13 0,2 3-13 16,12 3-2-16,-7-3-7 0,1 4-6 16,0 3-15-16,-7 1-38 0,-7 3-87 0,-12 0-181 15,-1 0-172-15,-12 0-231 0,-7 0 26 16,-7-4 142-16,-6 1 160 0,0-1 137 0</inkml:trace>
  <inkml:trace contextRef="#ctx0" brushRef="#br0" timeOffset="104811.7187">18971 6418 176 0,'-26'11'318'0,"0"0"82"0,0 0-38 0,0 4-40 16,0 3-48-16,6 8-56 0,-6 7-50 15,7 7-34-15,-1 11-25 0,0 4-22 0,8 0-19 16,6 0-16-16,6 0-14 0,0-7-13 16,0-1-6-16,6-3-5 0,0-3-1 15,0-5-1-15,2-3-3 0,4-7-11 0,-5-1-36 16,-1-6-48-16,1-1-91 0,0-7-226 15,-1-3-155-15,6-5 116 0,2-6 144 16,12-5 115-16,0-10 64 0,7-12 37 0,12-17 23 16,14-23 15-16,12-25 16 0,1-19 6 0,12-10 1 15,1-5 3-15,0 5-3 0,0 7-34 16</inkml:trace>
  <inkml:trace contextRef="#ctx0" brushRef="#br0" timeOffset="104979.9031">19649 6099 225 0,'-20'15'292'15,"7"7"57"-15,1-4-45 0,-2 5-56 0,-6 6-23 16,7 4-30-16,1 7-33 0,-2 0-30 15,8 4-23-15,0 11-22 0,-1 4-19 0,0 10-22 16,7 1-10-16,0 3-10 16,0-3-8-16,7-4-4 0,-7 4-4 0,0-5-2 15,0-10 2-15,-7-7 1 0,1-8-5 16,-1-3-47-16,-5-4-107 0,-2-4-209 0,2-3-226 16,-2-8 19-16,1-7 155 0,7-7 175 15,6-8 92-15</inkml:trace>
  <inkml:trace contextRef="#ctx0" brushRef="#br0" timeOffset="105204.1772">20176 6092 101 0,'14'0'268'0,"-8"0"48"16,0-4-35-16,1 8-75 0,6 0-63 16,-7 7-43-16,1 7-16 0,5 0 24 0,-4 5 20 15,4 6 23-15,-5 7 14 0,0 4 8 16,-7 12 0-16,6 6-3 0,-12 15-5 15,-1 5 45-15,-6 13-7 0,-7 1-36 0,1-8-39 16,-7-4-38-16,-7-6-28 0,-6-8-17 0,0 0-12 16,-14-8-8-16,8 5-9 0,-7-5-32 15,7 1-88-15,6-4-181 0,13 0-179 16,6-7-180-16,7-5-137 0,13-10 82 0,13-3 272 16</inkml:trace>
  <inkml:trace contextRef="#ctx0" brushRef="#br0" timeOffset="106464.8294">21609 7217 72 0,'27'-7'182'0,"-2"-4"88"0,-5 0 61 15,-8-4 39-15,8 0 19 0,-7 0-5 0,0 1-22 16,0-1-32-16,-6 1 1 0,0-5-68 15,-1 1-64-15,0 0-55 16,1-1-48-16,-7 1-34 0,0-1-24 0,-7 1-11 0,1 7-16 16,-7 0-1-16,-13 8-2 0,0 3-2 15,-13 7-4-15,-13 8-5 0,-7 10-1 16,7 4 3-16,-7 8 1 0,7 0-2 0,0 7 1 16,13 0 1-16,7 0 2 0,5 0-2 15,8-4 3-15,6-7-2 0,7-4 0 16,-2-7-1-16,8 0 3 0,0-11 6 0,0 0-1 15,8-4 0-15,4-3 2 0,1-4 0 16,7-4-2-16,6-7-5 0,7-3-2 0,5-4 4 16,8-4-3-16,0-8 1 0,6-7 1 15,7-3-2-15,-1-18-8 0,7-8-9 0,-6-11-9 16,0-8-8-16,-8-9 1 16,2-2 7-16,-1-3 2 0,-7 4 10 0,1 0 3 0,-7 3 3 15,0-3 4-15,-7 0 4 0,-5 7 4 16,-8 7 1-16,0 11-5 0,-5 12 5 15,-1 14-3-15,0 7-2 0,-13 8-2 16,7 14-2-16,-7 4 2 0,0 8-3 16,0 6-3-16,-7 8 6 0,7 8 0 0,-13 10-5 0,6 4 6 15,-5 11-1-15,-2 7 5 0,1 8 5 16,0 10-2-16,-6 8 1 0,5 18-4 16,2 8 3-16,5 11-1 0,0-4-1 0,7-8 1 15,7-3 0-15,0-14 1 0,-1-12 0 16,7-7 0-16,0-8-3 0,-6-10 0 15,5-4-1-15,-5-8 0 0,0-6 2 0,-1-8 2 16,0-8 3-16,2-3 1 0,-8-4 0 16,6 1 0-16,-6-5-3 0,6-3-14 0,7 0-26 15,-6-3-41-15,12-5-80 0,1-3-192 16,6-7-208-16,0-7-154 0,13-8 99 0,-6-11 176 16,6-15 156-16,7-7 113 0,-8-11 154 15,1 1 54-15,-6-2 43 0,-13 13 127 16,0 9 114-16,-8 9 76 0,-6 10-8 15,1 8-70-15,0 7-97 0,-7 7-41 0,6 4-52 0,-6 4-44 16,0 7-36-16,0-4-23 0,7 8-7 16,-7 0-11-16,0 3 0 0,6-3 1 15,0 7 15-15,-6 0 13 0,8-1 7 0,4 5 12 16,-6-3 13-16,8 2-4 0,-1-3-9 0,0 0-17 16,6-7-14-16,7 3-6 0,-6-7-11 15,13-4-3-15,-1-3-4 0,1-4 2 16,6 0-6-16,-1-8-1 0,2 1-4 15,-1-4 5-15,0-3-4 0,7-5 1 0,-7-2-7 16,6-2-5-16,-5-6 0 0,-1 4 1 16,-7-5 5-16,1-3 2 0,-7 8-2 0,-6-5 2 15,-1 9 4-15,-6 2 3 0,0 8-4 16,-7 4-7-16,0 3 1 0,-6 8 2 16,8 7-3-16,-8 0-2 0,-8 11 5 0,8 0-2 15,-6 7 3-15,-7 4 3 0,7 8-1 16,-7 6 1-16,0 4-1 0,-1 11 2 0,2 12 3 15,-2 17 4-15,-5 19 0 0,6 8 1 16,0 3 1-16,7-4-3 0,6-4 2 0,0-6 0 16,0-1 4-16,6-4-5 0,0 1-2 15,-6-8 1-15,7-3-1 0,0-12 0 0,-7-6 2 16,0-8 0-16,-7-8 1 0,7-14 9 16,-7-3 26-16,1-12 18 0,0 0-3 0,-8-7-12 15,2-4-13-15,-15 1-14 0,1-8-4 16,0 0-1-16,-7-4-6 0,-5-3-5 15,-1-12-2-15,0-2 4 0,5-9-1 0,2-10 9 16,-1-8-3-16,15-6 5 0,-2-5 9 16,7 4 6-16,-1-4 5 0,14 11-7 0,7 1-10 15,6 7-9-15,14 3-2 0,11 0-1 0,21 1-6 16,12 3-2-16,2 3-1 0,11 1 0 16,-6 4 3-16,0-1-2 0,-6 4 4 15,-1 0 0-15,-6 0-1 0,1 3-3 0,-8 1-1 16,1 0 0-16,0 0 0 15,-7 3 0-15,-7 4 0 0,-6 0 0 0,-7 3 0 16,1 2-5-16,-7 1-12 0,0 2-16 0,-6 3-7 16,-1 0 3-16,-5 0-5 0,6 0-18 15,-8 3-21-15,1 2-23 16,-6-5-48-16,6 3-147 0,-7 0-294 0,0 2-197 0,2-2-68 16,-8 1 104-16,0-4 312 0</inkml:trace>
  <inkml:trace contextRef="#ctx0" brushRef="#br0" timeOffset="107290.9749">23211 5341 97 0,'0'-22'70'0,"0"-7"-2"0,-7 3-13 0,7-3-11 15,-6-4-13-15,0 0-9 0,-1 0-8 0,1 4-6 16,-1-4-3-16,-6 7-9 16,0 1-16-16,-6 6-26 0,-8 1 2 0,1 3 10 0,0 4 9 15,-7 0 8-15,1 7 3 0,-7-3 5 16,0 3 1-16,0 4 3 0,-7-3 1 16,1 3 1-16,-1 0 0 0,-13 3 2 0,7 5 1 15,-13 3 0-15,0 7 1 0,-6 0 24 16,-1 8 6-16,6 3-6 0,-5 4-8 0,0 4-9 15,6-1-6-15,6 1-14 0,0 4-7 16,7-1 1-16,-7 3-2 0,1-2-12 16,6-4-16-16,0-1-19 0</inkml:trace>
  <inkml:trace contextRef="#ctx0" brushRef="#br0" timeOffset="111069.3978">21401 3759 68 0,'-20'7'164'0,"7"0"101"16,0-3 33-16,0-4 6 0,0 3-35 0,0-3-10 16,0 0-41-16,7 0-57 0,-1 0-51 15,0 0-31-15,7-3-12 0,0 3 6 0,14-4 16 16,-1 1 21-16,13-1 16 0,13-7 36 15,7-1 20-15,11-6-25 0,9 0-33 16,12-8-34-16,1 1-26 0,18-4-21 0,7 3-16 16,1 0-7-16,-8 4-3 0,7 4-5 15,-19 7-6-15,0 0 2 0,-14 7-4 16,-6 4-4-16,-12 0-16 0,-2 4-49 0,-17 3-81 16,-2 1-111-16,-7-1-39 0,-11 4-25 15,-2 0-99-15,-12 3-100 0,0 2 52 0,-12-2 152 16,-8 4 115-16,-6 4 68 0,-13 0 46 15,-6-4 35-15,-8 1 18 0,-12-1 11 0,-13 1 6 16,0 3 4-16,-19 3 3 0,5 1 1 16,1 7 4-16,6-4 2 0,14 4 2 0,5 4 3 15,15 3 2-15,11 0 2 16,7 4 175-16,8-7 107 0,5-1 104 0,8-13 27 16,4-12 4-16,8-8-85 0,0 1-95 0,8-8-73 15,4 4-46-15,14-3-6 0,1-5-19 16,11 5-23-16,15-9-19 0,12 5-17 0,12-4-14 15,8 0-3-15,7-4-7 0,11 4-9 0,-5 1 1 16,-7 2 0-16,-12-3-2 0,-8 8-4 16,-12-5-40-16,-1 1-107 0,-5 0-169 15,-8-1-256-15,-12 1-178 0,-1-4 94 0,-6 0 218 16</inkml:trace>
  <inkml:trace contextRef="#ctx0" brushRef="#br0" timeOffset="111347.4612">22912 3220 18 0,'6'7'178'0,"8"1"43"0,-2-8-43 15,8 3-43-15,5 1-32 0,1 3-26 0,7 4-19 16,13 4-12-16,-1 10-5 0,1 12 0 0,-1 14 8 16,2 11 17-16,-9 19 19 0,-5 4 13 15,-13 2 10-15,-14 1 26 0,-12-4 11 0,-8 1 1 16,-5-1-3-16,-13 0-12 0,-8 1-9 15,-5-5-3-15,-8-3-6 0,-5-7-11 0,-1-8-11 16,0-3 10-16,8-8-12 0,-2-7-16 16,8-7-17-16,13-5-16 0,-1-6-3 15,7-4 13-15,6-7 9 16,0-4-10-16,14-4-17 0,0-3-26 0,6-4-100 0,0 0-220 16,0-4-178-16,6 1-251 0,0-5 1 15,8-3 226-15</inkml:trace>
  <inkml:trace contextRef="#ctx0" brushRef="#br0" timeOffset="112543.9903">25120 3773 126 0,'0'7'70'16,"6"1"9"-16,-6-5 5 0,6 1-4 0,1-4-1 15,6 0-3-15,-6 0 6 0,5-4 23 16,2 1 28-16,-8-1 39 0,7-3 25 16,0 0 8-16,0-4 23 0,-7 0-21 0,2-4-36 15,4 0-36-15,-12 0-21 0,6-3-25 16,2-4-25-16,-8 4-17 0,0 0-19 0,-8-1-8 15,2 1-10-15,-6 3-3 0,-2 4-3 16,-5 0-2-16,-13 8-2 0,-8 6 0 0,-5 8-2 16,-8 12 1-16,-12 6 1 0,0 7 0 15,0 8 0-15,6 0 0 0,7 7 0 0,7-7 0 16,5 1 3-16,15-5 2 16,5-4 3-16,6 1 4 0,8-12 6 15,6 1 6-15,0-7 14 0,6-5 29 0,2 1 56 0,4-4 17 16,8-8-21-16,6 1-31 0,0-8-27 15,13 1-17-15,7-8-13 0,0-4-11 0,12-3-5 16,1-11-10-16,6-5-35 0,6-9-78 16,1-16-136-16,-7-7-60 0,1-11-27 0,-9-4-28 15,2-7-4-15,-6 4 88 0,-1 0 85 16,-7 0 67-16,-6 3 48 0,-13 4 50 0,0 4 49 16,-6-1 47-16,-7 9 37 15,-7 3 19-15,-6 10-13 0,-6 8-29 0,6 11-24 16,-6 12-19-16,-1 10-13 0,1 11-12 15,-8 7-6-15,2 7 2 0,-2 8 7 0,-5 11 14 16,-1 4 23-16,0 11 15 0,-5 3 14 16,5 7 7-16,0 5 8 0,8 6 6 0,-2 12-5 15,2 7-12-15,12 0-8 0,0 0-10 16,0-8-11-16,12-6-13 0,-5-9-10 0,6-9-8 16,-7-5-1-16,8-7-3 0,-1-11-5 15,0-8-3-15,-7-3-2 0,7-7 4 0,-7-4 10 16,2-4-4-16,-2 0-9 0,0-7-33 15,1 0-113-15,6-7-129 0,6-4-253 16,1-7-72-16,13-11 140 0,5-16 154 0,8-17 107 16,19-29 55-16,7-15 31 15,6-8-12-15,0 0-62 0</inkml:trace>
  <inkml:trace contextRef="#ctx0" brushRef="#br0" timeOffset="113020.8987">26278 3062 139 0,'8'0'229'16,"-8"4"29"-16,-8 0-12 0,2 3-48 0,0 8-43 15,0 3-32-15,-8 0-28 0,8 8-19 16,6-4-8-16,0 7-8 0,0-3-8 0,0 3-5 15,6 4-3-15,0 4 0 0,8-4 17 16,-2 0 28-16,8 0 24 0,0-4 13 0,5-7-4 16,2-4-20-16,11-7-24 0,2-7-24 15,-1-4-18-15,7-7-10 0,-7-8-27 16,12-7-73-16,-4-4-116 0,-2-3-116 0,1-8-100 16,-7-3 28-16,7-8 110 0,-8 1 117 15,-5-1 110-15,-7 8 96 0,-7 7 51 16,-5 7-10-16,-2 8-25 0,-12 3-20 15,8 8-3-15,-16 7 5 0,2 4 12 0,0 7 7 16,-8 7 12-16,-5 4 22 0,6 11 15 0,-6 4 10 16,-8 14 8-16,8 11 4 0,-8 15 5 15,-5 19 6-15,7 6 3 0,-8 4 1 0,7-7 4 16,0 0-20-16,0 3-28 0,-1 1-25 16,7 0-19-16,1-5-15 0,0-9-8 15,6-9-4-15,-7-10 3 0,7-12 20 0,-6-10 26 16,-1-8 15-16,1-7-7 0,-7-7-19 15,-13-8-17-15,6-7-4 0,-7-7-8 0,8-4-1 16,-7-4 4-16,7-7 0 0,-1-4-4 16,1-3-5-16,5-4-7 0,1-7-4 15,7-4-7-15,-1-8-11 0,14-2-6 0,6-8-3 16,6-5-5-16,7 2 1 0,13-9 0 16,7 5-2-16,7 6-5 0,-2 5 2 0,15 3-20 15,-2 7-34-15,14 4-30 0,0 7-37 16,7 1-44-16,6 3-74 0,1 4-152 0,-2-1-212 15,-4 1-148-15,-8 0 61 0,6 0 129 16,0-5 132-16,2-6 133 0</inkml:trace>
  <inkml:trace contextRef="#ctx0" brushRef="#br0" timeOffset="113303.334">27900 3597 161 0,'33'4'338'0,"-1"-4"154"0,1-4-5 0,-1-6-69 15,1-6-112-15,0 5-101 0,-1 1-72 16,8-1-46-16,-8 3-35 0,13 8-57 0,-6 0-102 15,1 8-152-15,-7 3-209 0,-7 3-10 16,-1 4 107-16,-11 5 132 0,-8-1 87 16,-6 3 54-16,-6 1 33 0,-14-1 19 0,-13 1 15 15,-6 4 3-15,-13 6 8 0,-26 8 10 16,6 4 4-16,-6-1 5 0,6 1 144 16,7 0 125-16,20-8 187 0,-1-11 122 0,21-11-68 15,5-7-119-15,6-7-44 0,2 0-95 16,12-8-82-16,12 0-60 0,2 1-41 0,6-1-23 15,5 0-20-15,7 1-35 0,8 3-41 16,-7-4-60-16,12 4-91 0,1 0-156 0,13 0-117 16,-8-4-214-16,14 4 28 0,-6-3 132 15,6-5 183-15</inkml:trace>
  <inkml:trace contextRef="#ctx0" brushRef="#br0" timeOffset="114045.8474">30564 3150 65 0,'52'-18'172'0,"1"-4"64"16,-1-7-18-16,-7 0-6 0,0-4-33 0,-5-4-32 16,-14 0-6-16,-1 4-14 0,-5-4-5 15,0 4-24-15,-14 4-22 0,1-4-19 16,-7 4-11-16,-7 3-10 0,-6 1-10 0,-6 3-6 15,-1 7-1-15,-6 0 0 0,-7 4 1 16,-12 8 5-16,-1 3 4 0,-5 11 3 16,-8 7 6-16,-13 11 0 0,0 16-4 0,1 6-4 15,6 3-5-15,6-2-2 0,7 3 0 16,19-8 1-16,7 1 7 0,14-8 10 16,5-7 19-16,7 0 40 0,7-7 35 0,-1-4 54 0,14-7-9 15,-1-4-40-15,1-4-38 0,6-3-33 16,0-4-25-16,7 0-13 0,-1-4-7 0,1-3-6 15,-1-4-4-15,7-4-27 0,0-3-42 16,1-5-65-16,5-6-152 0,1-7-118 16,5-15-140-16,14-12-43 0,-6-14 140 0,6 0 137 15,0-3 115-15,-6-1 63 0,-1 0 44 16,1 8 120-16,-7 3 35 0,-6 8 0 0,-14 4 25 16,-6 6 20-16,0 5 24 15,-12 10 6-15,-1 8-38 0,-7 7-38 0,0 7-30 0,-6 11-17 16,0 8-10-16,0 0 3 0,-6 10 16 15,0 1 23-15,-1 7 26 0,-6 4 19 16,0 3 25-16,-7 8 15 0,1 3 3 16,-7 11-4-16,0 11-10 0,-7 16-20 0,1 9 8 15,-1 5-8-15,7 3-20 0,0-11-21 16,6-3-22-16,1-11-17 0,13-4-10 0,-1-11-8 16,0-4-4-16,7-7-5 0,0-8 0 15,0-6-3-15,0-8 2 0,0-4 5 0,0-3 4 16,0-8-6-16,0 1-12 0,0-5-73 15,0-3-180-15,7 0-197 0,-7-7-275 0,7 0 111 16,-1-8 181-16,13-7 157 0,1-15 86 16,19-14 63-16,13-26 4 0</inkml:trace>
  <inkml:trace contextRef="#ctx0" brushRef="#br0" timeOffset="114410.9587">31886 2381 195 0,'7'18'296'0,"6"0"66"0,-1-3-33 0,2 0-44 16,-1 7-19-16,7 0-44 0,-1 7-28 15,-6 11-33-15,7 8-28 0,-1 14-21 0,1 8-16 16,0 0-16-16,-1 3-5 0,-6 4-5 16,6 0-12-16,-5-8-12 0,-2-3-9 15,1-7-12-15,0-8-8 0,-6-3-1 0,6-8-2 16,-6-7-2-16,-1-4-3 0,-6-6-14 16,6-5-28-16,-6-7-95 0,0-4-151 15,7 0-248-15,-7-7-63 0,7-3 154 0,-1-5 148 16,13-3 112-16,1-10 64 0,6-5 36 0,13-15 23 15,7-6 17-15,-1-8 18 0,1-7 2 16,6-5-33-16,-20 5-35 0,-12 11-1 0,-20 14 56 16,-12 4 401-16,-8 11 146 0,0 1-22 15,-6 2-70-15,0 5-101 0,6 3-89 0,-12 11-72 16,6 3-55-16,-7 8-19 0,1 4-22 16,-14 7-17-16,0 7-15 0,-19 4-11 0,-13 8-5 15,-6 2-6-15,-1 5-7 0,0-4 3 0,-6 4 0 16,6 3-5-16,1-3-13 15,-1 6-46-15,0-2-68 0,-6 3-66 0,6 0-156 16,-6-7-222-16,-7-1-44 0,7-7 53 16,0-3 189-16</inkml:trace>
  <inkml:trace contextRef="#ctx0" brushRef="#br0" timeOffset="114885.9108">28590 3985 71 0,'-65'22'230'0,"0"-7"73"0,7-7 16 0,6-5-71 15,12 1-79-15,14 0-59 16,7-1-39-16,19 5-21 0,27-1-15 0,24 4-12 16,28 4-6-16,24 3-2 0,27 0 8 0,20 0 15 15,20 5 22-15,13-5 12 0,5 4 6 16,14-4 2-16,-6 4-6 0,5 4-5 16,1-1-8-16,-7 5-13 0,-6-5-8 0,-6 8-8 15,-7-4-9-15,-20-3-6 16,-6 4-3-16,-20-5-7 15,-13 1 1-15,-5-4-4 0,-21-4-4 0,-14 0-35 0,-12-3-42 0,-19-4-34 16,-13 0-7-16,-7-4 2 0,-13 1-26 16,-7-5-51-16,-19 1-28 0,0-4-44 0,-20 4 39 15,-5-1 72-15,-1 1 49 0,-14-4 32 16,1 0 21-16,-7-4 12 0,-6-3 11 0,-6-4 3 16,-14 0 6-16,-13-3 5 0,-12-2 0 15,-13 2 4-15,-8-1 1 0,-6 4 3 0,-6 0-1 16,-7 0 1-16,-7 8-3 15,-5-1-12-15,-1 4-15 0,7 4-27 0,0 7-20 16</inkml:trace>
  <inkml:trace contextRef="#ctx0" brushRef="#br0" timeOffset="116179.3103">26676 5671 120 0,'-6'0'90'0,"6"-4"14"15,-7 4-12-15,7 0-27 0,-6-4-21 16,6 4-18-16,-7 0-9 0,0 0-5 0,-5 4-4 16,4 3-4-16,-4 1 0 0,-1 3 1 15,0 3-1-15,0 5 1 0,7-1-1 0,-8 4-1 16,8 4 0-16,-1-4 2 0,7 3 3 15,-6-3 0-15,6 0 7 0,0-3 6 0,6-1 6 16,1-7-2-16,-1 4-4 0,8-8-3 16,5-4-6-16,0 1-1 0,14-8-2 15,-7-3-15-15,13-7-21 0,0-5-6 0,1-3 2 16,-2-7 1-16,1 0 6 0,0-1 10 16,-6-3 15-16,-7 4 17 0,-6 0 12 0,0 7-4 15,-14 3-9-15,6 5-7 0,-12 3-3 16,7 4-5-16,-7 3 1 0,0 8 2 0,-7 3 8 15,1 7 8-15,-6 8 10 0,-8 11 5 16,0 12 4-16,1 17 4 0,-14 7 1 0,1 12-3 16,-2 11-2-16,-4 2 2 0,5-2 2 15,1 0-4-15,-1-1-3 0,1 1-5 16,5-4-2-16,1-8-4 0,0-10 0 0,7-8 5 16,-7-6 3-16,6-9 10 0,-6-10 8 15,7-8 16-15,-7-4 10 0,6-6-2 16,1-8-4-16,-1-4-13 0,7 1-13 0,-7-8-12 15,8-4-11-15,-2 0-9 0,2-7-4 16,5 0-5-16,-6-4-1 0,6-7-2 0,1-3-2 16,0-8 0-16,-2-3 0 0,8-1 7 15,0-7 6-15,0 4 4 0,0-1 5 0,8 4-2 16,-2 5-8-16,0 6-5 0,1 4-5 16,-1 0-1-16,1 7-1 0,6 4 0 0,-1 0 0 15,2 0 0-15,5 8 0 0,1-5 2 16,0 5 0-16,-1-1 2 0,7 0-2 0,0 1 0 15,0-1-7-15,7 0-21 16,-7 1-22-16,6-1-25 0,-5 0-29 0,-1 1-37 16,-1-5-37-16,1 5-51 0,1-5-132 15,-1-2 6-15,0-1 85 0,6-12 99 0</inkml:trace>
  <inkml:trace contextRef="#ctx0" brushRef="#br0" timeOffset="116806.2804">27359 5631 28 0,'0'-4'158'0,"0"0"58"0,0-3-22 0,0 3-46 16,0 1-38-16,8-1-38 0,-8 4-24 15,0-4-17-15,6 4-12 0,-6 4-6 0,13 0-7 16,-7-1-2-16,8 8-1 0,-2-3-1 16,2 6-2-16,-2-3 2 0,8 4 1 0,-7-4 1 15,7 3 2-15,-8-6 0 0,8-1-1 16,0 0 0-16,-1-7-2 0,1 0 1 0,-1-3-2 15,7-1 2-15,-6-7 1 0,6 0-1 16,-7 0-3-16,1-7-1 0,0 0-2 16,-1-1-2-16,-6-6-1 0,0-1 1 0,1 0 1 15,-8 1 7-15,0-1 4 0,1 4-4 16,-1 3-2-16,-6 1-3 0,0 7 1 16,0 0-1-16,-6 8-2 0,-1-1 3 0,1 8 2 15,0-1 3-15,-2 8 6 0,-4 4 8 16,-2 7 7-16,2 4 7 0,-8 7 5 15,1 7 2-15,-1 11-1 0,-6 8-2 0,-1 6-1 16,9 9-1-16,-2 7-3 0,1-5 0 16,-1-2-1-16,0-8-3 15,14-7-2-15,-7-16-3 0,6-6 0 0,-6-4 7 0,7-8 18 16,-1-6 30-16,0-4 6 0,1-4-12 0,-7 0-15 16,0-8-13-16,-6 1-7 0,5-4-2 15,-5 0-9-15,-1-7-4 16,-6-1 0-16,7-6 0 0,-1-5-2 0,0 1-3 15,2-8-4-15,4-3-1 0,1-4-3 0,0 0 2 16,6-4-5-16,7 4 0 0,0-3-1 0,14 3-1 16,-1 3-5-16,13 1 1 0,6 0 2 15,7 3-1-15,7 4-1 0,-1 0 0 0,1 4 1 16,6 3-1-16,-6 1 0 0,-7-1 0 16,-7 4 2-16,7 0-1 0,-13 4 1 15,1-1 1-15,-8 1-1 0,-6 3-2 0,1 1-4 16,-2-1 0-16,-5 1 0 0,-1 3-17 0,1 0-23 15,-1-4-29-15,1 4-27 0,-7 4-30 16,6-4-29-16,-6 0-14 0,6 3-1 16,-6-3-36-16,0 4-76 0,8-1-37 0,-8 5 39 15</inkml:trace>
  <inkml:trace contextRef="#ctx0" brushRef="#br0" timeOffset="117450.96">28825 6088 141 0,'20'-29'102'16,"-1"-4"66"-16,1 0-6 0,-7 0-14 0,0 0-11 16,0 4-32-16,-13 3-34 0,6 4-25 0,-6 4-18 15,-6 7-11-15,-1 4-2 0,-12 10 3 16,0 8 8-16,-14 11 13 0,-13 19 14 0,-6 10 8 16,-13 18-1-16,-7 8-8 0,-6 7-6 15,6 1-9-15,14-1-3 0,-1 4-2 0,14 0-8 16,12 0-5-16,7-8-3 0,6-6-7 15,8-5 0-15,12-10-2 16,0-8-1-16,6-10-1 0,0-5 0 0,8-3 1 16,-8-11-1-16,14-3-1 0,-7-8-2 0,7-4-33 15,-2-4-59-15,2-3-45 16,13-3-72-16,-1-8-146 0,1-4-9 16,13-10 100-16,-1-12 86 0</inkml:trace>
  <inkml:trace contextRef="#ctx0" brushRef="#br0" timeOffset="117915.4525">29353 5825 101 0,'-13'14'280'0,"-1"1"56"16,-4 3-17-16,4 4-34 0,-5 8-10 0,-7 6-11 15,0 8-36-15,-1 4-42 0,1 3-36 16,-13 15-32-16,7 4-27 0,-1 7-27 16,1 3-18-16,-1 5-15 0,13-1-7 0,-6 0-5 15,7-7-1-15,-1-8-4 0,8-10-5 16,5-7-1-16,-6-12 1 0,13-7-4 15,-6-12 3-15,6-2 7 0,-8-8 3 0,8 0-4 16,8-7-25-16,-8-4-30 0,6-4-27 16,7-3 2-16,0-5 11 0,6-2 15 15,7-8 13-15,7-4 11 0,-1-7 21 0,-5-4 24 16,5 1 20-16,1 3 11 0,-14 0 34 16,8 4 12-16,-15 3-15 0,8 8-20 0,-14 3-27 15,1 0-15-15,6 8-11 0,-13 0-10 16,7 0-6-16,-7 3-3 0,6 0-5 0,-6 4-1 15,0-3 1-15,6 3 4 0,-6-4 8 16,0 4 6-16,8 0 3 0,-2 0-2 16,0 0-1-16,0 0 3 0,8 4-5 0,-1-4-4 15,7 7-2-15,-2 0 1 0,2 4 1 16,-7 7 2-16,7 1 3 0,0 3 3 0,-8 0-2 16,1 4-2-16,1-5-4 0,-8 5 2 15,6-4-1-15,-4-4-1 0,-2 0 1 0,-6-2 0 16,6-6 3-16,1 1 5 0,-7-3-13 15,7-1-44-15,-1 0-52 0,-6-3-57 16,7-4-75-16,5 0-43 16,2-7-148-16,-2-1-139 0,15-10-88 15,-1-7 110-15,6-12 227 0</inkml:trace>
  <inkml:trace contextRef="#ctx0" brushRef="#br0" timeOffset="118382.4207">29965 6392 271 0,'26'-36'505'0,"-13"10"90"0,0 4-65 0,-6 7-150 15,-1 1-130-15,-6 6-90 0,0 5-40 16,0 6-32-16,0 1-24 0,0 3-24 15,-6 1-13-15,6-1-10 0,0 4-1 0,0 0-2 16,0 0 3-16,0 4 8 0,6-4 9 0,0 4 10 16,2-5 5-16,-2 1-3 0,7 0-4 15,0-3-12-15,0-1-4 0,7-3-4 16,-1-1-4-16,0-3-4 0,8-3-9 0,-8-5-20 16,7 1-22-16,0-8-12 0,-6 1-2 15,6-4 10-15,-7-4 14 0,7-4 10 16,-6 0 19-16,-7 1 12 0,7 6-9 0,-14 1-12 15,6 3 0-15,-4 4-6 0,-2 8-3 16,-6 3 9-16,0 7 18 0,-6 4 19 0,-2 7 17 16,2 4 14-16,-6 7 5 0,-2 12 1 15,1 7-4-15,0 6-7 0,-6 12-6 16,-1 11-4-16,1 11-10 0,-1-4-2 0,0-3-6 16,8-7-6-16,-8-9-2 15,1-10 3-15,-1-3 4 0,0-9 1 0,1-6 2 16,-7-7-1-16,0-8-3 0,6-4-5 0,-5-7-1 15,-2 0 1-15,-5-8-1 0,12 1 0 16,-6-8-6-16,7 1-3 0,-7-8 1 0,6 0 0 16,7-4 2-16,0-3 1 0,0-8-2 15,7 0 0-15,-2-3-6 0,8-7-3 16,8 3-2-16,-2-8-2 0,7 5 0 16,6-1-2-16,8 1-20 0,-1 2-20 0,-1 5-28 15,15 3-20-15,-1 5-23 0,-7 2-26 0,7 4-54 16,-6 4-111-16,6 4-122 15,-13 3-118-15,0-3-113 0,0 3 2 0,-6-3 150 0</inkml:trace>
  <inkml:trace contextRef="#ctx0" brushRef="#br0" timeOffset="118546.5964">30395 6664 269 0,'20'0'400'15,"5"0"166"-15,-5 0 28 0,6-4-108 0,7 0-113 16,-7 1-40-16,13-1-81 0,7-3-80 16,-1 3-56-16,7-3-42 0,0-1-24 15,6 5-17-15,1-1-8 0,6 0-9 0,-6 4-10 16,0 0-20-16,-7 0-29 0,-7 4-40 15,1 0-89-15,-13-1-136 0,-1 1-88 0,-12 0-173 16,-1-4-145-16,-13 0 20 0,2-4 255 16</inkml:trace>
  <inkml:trace contextRef="#ctx0" brushRef="#br0" timeOffset="118737.439">31255 6363 139 0,'-20'-7'351'0,"1"3"99"0,5 1-76 16,-5-1-42-16,6 8-22 0,-7-1-48 0,1 8-60 15,-1 7-50-15,1 8-39 0,-7 7-34 16,6 8-8-16,0 10-20 0,1 3-15 16,6 9-8-16,0-5-9 0,0 1-5 0,6-4-6 15,1-4 0-15,-1-3-6 0,1-11-22 16,6-8-32-16,0-4 0 0,0-6-5 16,0-4-37-16,0-8-101 0,0-3-149 0,6-1-161 15,1-6-63-15,6-8 69 0,0-4 141 16</inkml:trace>
  <inkml:trace contextRef="#ctx0" brushRef="#br0" timeOffset="118910.5545">31547 6360 95 0,'0'-4'260'0,"-6"8"47"0,0 3 4 15,-1 4-20-15,-6 7-18 0,0 8-18 0,-7 3-40 16,8 8-45-16,-2 3-41 0,1 4-31 16,1 7-30-16,4 4-22 0,2 4-12 0,0-1-13 15,0-3-4-15,6 1-3 0,-8-5-6 16,8-8-12-16,0-2-39 0,0-4-54 0,0-12-46 15,0-3-123-15,0-7-218 0,0-4-106 16,-6-8 85-16,6-3 192 0</inkml:trace>
  <inkml:trace contextRef="#ctx0" brushRef="#br0" timeOffset="119139.6522">32277 6052 204 0,'0'7'430'0,"0"8"87"16,0-12-79-16,-6 5-104 0,6 6-75 15,0 8-43-15,-7 7-32 0,7 5-13 16,-7 6 19-16,7 7-22 0,-13 9-26 0,7 9-23 16,-7 16-23-16,-6 18-16 0,-8 4-14 15,1-4-10-15,-6-8-7 0,-1-7-9 0,-6-7-8 16,0-11-6-16,-6-4-3 0,6-3-5 16,-7-8-4-16,0 0-2 0,-6-3-2 0,0 0-20 15,0-8-34-15,0 4-47 0,-1-7-108 16,-5-1-206-16,-1-7-191 15,-6 1-231-15,-6-4 5 0,-8-8 315 16</inkml:trace>
  <inkml:trace contextRef="#ctx0" brushRef="#br0" timeOffset="120408.6194">25680 8767 236 0,'6'14'128'0,"-12"1"9"16,-1-1-31-16,-6 5-33 0,-6 3-25 0,-7-1-13 15,-7 5-10-15,1-4-9 0,-1 8-6 16,-7-5-16-16,2 1-25 0,-1-1-23 0,-1-2-28 15,1-1-18-15,0-8-5 0,1 1-26 16,-9-4-38-16</inkml:trace>
  <inkml:trace contextRef="#ctx0" brushRef="#br0" timeOffset="122351.5198">22293 10605 318 0,'-14'19'510'0,"2"-8"71"16,12-7-73-16,0-1-135 0,0-6-116 15,12-1-73-15,2-3-13 0,19-1-32 0,-1 0-29 16,13 1-27-16,8-7-21 0,5 3-20 0,1 0-12 16,6 0-7-16,0 3-4 0,7 1-5 15,0 3-15-15,-1 4-39 0,-6 4-67 16,0 3-144-16,-6 1-136 0,-7 6-189 0,-13 1-33 16,-13 3 94-16,-12-3 133 0,-8 4 105 15</inkml:trace>
  <inkml:trace contextRef="#ctx0" brushRef="#br0" timeOffset="122512.3485">22560 10935 271 0,'-39'29'481'0,"0"-7"127"0,13-14-17 0,7-5-141 15,5 1-113-15,8-4-59 0,12 0-81 16,0-4-59-16,14 4-47 0,6-3-32 0,1-1-20 16,5-3-13-16,7 3-10 0,0-3-2 15,13 3-2-15,1-3-8 0,12 7-26 0,6-4-60 16,14 4-100-16,-8 0-185 0,8 4-155 15,0-1-281-15,-7 5 9 0,-6-5 326 16</inkml:trace>
  <inkml:trace contextRef="#ctx0" brushRef="#br0" timeOffset="123162.1592">26071 9767 167 0,'12'-34'292'0,"1"-6"90"15,1-7-11-15,5-9-6 0,-6-13-19 16,0-8-62-16,7 0-66 0,-14-4-57 0,8 8-42 15,-8 7-22-15,-6 11-21 0,0 8-25 16,-6 6-15-16,-2 8-13 0,-4 8-7 16,-8 10-6-16,1 4-2 0,-14 8-5 0,-7 6 6 15,-5 12 5-15,-13 11-1 0,-7 10 2 16,-14 19 0-16,1 4-2 0,0 6-1 0,6 2 0 16,7-2-2-16,13-6-4 15,13 0-1-15,0-8-1 0,13-3 0 0,6-1-3 0,8-7 2 16,4-3 3-16,2-7-1 15,12-5 0-15,8-3 2 0,-1-7 0 0,0-4 1 0,13-7-5 16,0-1 3-16,6-6-1 16,8-9-3-16,5-2-8 0,1-5-9 0,13-6-19 15,-8-12-17-15,8-6-9 0,6-13-8 16,-6-13-3-16,-1-16 0 0,-5-3 26 16,-2-10 15-16,-5 6 11 0,-7 0 10 0,0 8 6 15,-5 11 17-15,-9 7 17 0,-5 8 31 16,-8 10 14-16,-4 11-4 0,-2 8-22 0,0 7-20 15,-6 11-15-15,0 7 1 0,0 4 3 16,-6 7 6-16,-8 8 15 0,8 4 8 0,-7 6-2 16,-7 4-10-16,8 8-5 0,-8 7-3 0,0 15-4 15,1 3-6-15,6 15-6 0,-6 11 0 16,-1-4-3-16,13-3-1 0,-5-8-3 16,4-7 2-16,8-11 1 0,0-11-5 0,0-7-2 15,8-8 4-15,-8-7 0 0,6-4-9 16,-6-3-11-16,0-5-38 0,6-6-76 15,-6 0-170-15,7-4-133 0,-1-4-260 0,8-3-68 16,-2-11 173-16,2-8 243 0</inkml:trace>
  <inkml:trace contextRef="#ctx0" brushRef="#br0" timeOffset="123370.1677">26604 8613 235 0,'7'-12'423'0,"-1"1"76"0,0 4-78 15,2 3-105-15,-2 4-83 0,0 8-48 0,1 3-27 16,6 4-22-16,0-1-23 0,0 8 7 0,6 4-11 15,1 7-17-15,0 4-18 16,5 10-17-16,2 8-14 0,-1 15-8 0,0 3-7 16,0 8-5-16,0-5-7 0,0 1-6 15,-7-7 1-15,1-11-2 0,-7-5 0 0,1-10-9 16,-8-7-29-16,0-4-51 0,0-11-66 16,-6 0-83-16,7-7-85 0,-7-5-227 0,-7-2-162 15,7-8 67-15,0 0 234 0</inkml:trace>
  <inkml:trace contextRef="#ctx0" brushRef="#br0" timeOffset="123551.0956">27308 8810 295 0,'-20'-14'503'0,"-12"3"59"15,-7 0-71-15,6 7-127 0,-6 4-101 16,0 8-75-16,-6 6-28 0,5 15-20 0,-5 4-30 16,-8 15-28-16,8 3-20 0,-7 11-15 15,-7 5-9-15,0-2-10 0,1-2-5 0,-1-1-8 16,1-3-5-16,-1-4 0 0,1-1 1 15,5-6-13-15,1 3-33 0,7-3-63 0,6 0-163 16,-7-1-159-16,7-3-264 0,-7 4-63 16,1-8 151-16,-1-3 239 0</inkml:trace>
  <inkml:trace contextRef="#ctx0" brushRef="#br0" timeOffset="123879.3586">24390 10210 204 0,'-20'18'358'0,"14"0"87"15,6-10-87-15,6-1-55 0,8-3-52 16,12-4-38-16,19 3-22 0,20-3-9 0,26 0 4 15,33-3 52-15,32-1-23 0,20-7-45 0,19 0-42 16,8 0-31-16,5 4-25 0,0 0-16 16,1-1-13-16,-7 8-11 0,-13 0-7 15,-7 4-9-15,-19 0-2 0,-7 3-2 0,-12 0-6 16,-14 4 4-16,-13 0 0 0,-13 4-2 16,-13-4-2-16,-20 0-23 15,-5-4-29-15,-20 4-62 0,-14-4-83 0,-12 0-102 0,-14-2-103 16,-6 1-159-16,-20-1-181 0,-6 2 27 15,-19-3 253-15</inkml:trace>
  <inkml:trace contextRef="#ctx0" brushRef="#br0" timeOffset="124239.8488">24364 10708 122 0,'-6'4'284'16,"6"-4"71"-16,0-4-45 0,-7 4-75 15,7-4-52-15,0 4-10 0,7 4-11 16,-1 3-17-16,0 4-12 0,8 4-1 0,-8 4-2 15,14 2-10-15,-7 9-18 0,-1-1-15 16,2 4-16-16,-2 0-5 0,2 0-7 16,-1 0-12-16,0 0-15 0,0-1-12 0,-7 2-2 15,0-1-4-15,8 0-1 0,-8-4-4 16,1 0-16-16,-1 1-51 0,1-1-56 0,-1-4-28 16,1 1-63-16,-7-4-88 0,6 0-113 15,0-3-154-15,2-5-53 0,-2-3 255 0</inkml:trace>
  <inkml:trace contextRef="#ctx0" brushRef="#br0" timeOffset="124443.8472">24905 10811 116 0,'-14'3'286'0,"-12"8"60"0,1 0-23 0,-15 4-55 16,8 3-38-16,-14 8-43 0,0 3-47 15,-5 8-36-15,5 3-30 0,-13 8-21 0,8-1-17 16,-2 1-12-16,1 3-9 0,7 1-2 15,-1 2-4-15,7-2-4 0,6-1-10 16,7-3-27-16,6-8-24 0,14-3-30 0,0-8-63 16,12-7-117-16,0-8-159 0,8-6-152 15,5-5 219-15</inkml:trace>
  <inkml:trace contextRef="#ctx0" brushRef="#br0" timeOffset="124880.3786">25601 10744 244 0,'20'-25'179'0,"0"-1"45"0,-7-3 38 16,6 0-18-16,-6 3-51 0,-7 4-53 0,1 4-31 15,-7-1-30-15,0 8-9 0,-7 4 5 16,-5 7 8-16,-8 11 15 0,-6 7 12 0,-1 12 7 15,-5 7 4-15,-1 10-4 0,1 4-8 16,6 1-14-16,0 6-15 0,0 1 4 0,6 3-8 16,8-3-19-16,-2-4-14 0,8-4-9 15,0-4-13-15,6-6-6 0,6-4-2 16,0-1-6-16,1 1 1 0,0-4-3 0,5-4 0 16,2 0-1-16,5-3-8 15,-6-4-29-15,6 0-39 0,1-7-70 0,6-1-28 0,-7-6-82 16,14-5-127-16,-1-3-155 0,2-7-124 15,-2-8 193-15,7-6 192 0</inkml:trace>
  <inkml:trace contextRef="#ctx0" brushRef="#br0" timeOffset="125415.2491">26168 10639 182 0,'0'-19'346'16,"-7"1"110"-16,1-1-76 0,-1 5-74 0,1 3-89 15,0 7-62-15,-1 8-41 0,7 3-26 16,-7 8-16-16,1-1-18 0,6 12-10 15,-6 0-6-15,-1 10-5 0,-6 1-4 16,6 7-4-16,-13 4-7 0,2 3-5 0,4 4-6 16,-12-4-1-16,7 4 0 0,5-4-1 0,-5 1-1 15,6-5 2-15,6-3-6 0,1-3-10 16,6-1-22-16,0-7-18 0,6-7-17 0,1-5-22 16,-1-2-21-16,8-5-15 0,-8-6-11 15,8-5 6-15,-2-6 26 0,1-1 27 16,0-7 27-16,0 0 17 0,1-4 13 0,-2-3 52 15,2-4 57-15,-8 4 29 0,7-4 9 16,-7 3-8-16,1 1-19 0,-7 0-20 0,7 7-20 16,-7-4-11-16,0 4-13 0,0 4-6 15,0 0-7-15,0 3-3 0,-7 1 0 16,7-2 0-16,0 2 1 0,0 3-2 0,0-4-5 16,-7 4-3-16,7-4-4 0,0 4-2 15,0 0-3-15,0 0 0 0,0-3 1 16,0 3-2-16,7 0 0 0,-7-4 0 0,0 4-1 15,7 0 2-15,-7-4-1 0,6 4-1 16,0 0-2-16,1 0 1 0,0 0 1 0,-1-3 0 16,7 3 0-16,0 3 0 0,0-3 2 15,1 0 0-15,-2 4 0 0,1-4 1 0,0 4 1 16,0-1 0-16,-7 1 0 0,8 3-1 16,-8-2 1-16,0 2-1 0,-6-4 1 15,8 5 0-15,-8-1-1 0,6 0 1 0,-6 4-6 16,0-3-12-16,0-1-14 0,0 0-20 15,0 1-19-15,6-1-29 0,-6 0-48 0,7-3-98 16,-1-1-113-16,8-3-140 0,-2 0-66 16,8-7 225-16</inkml:trace>
  <inkml:trace contextRef="#ctx0" brushRef="#br0" timeOffset="125898.7659">26708 10946 148 0,'27'-33'327'0,"-14"0"92"0,0 7-33 15,-1-3-49-15,-4 7-71 0,-2 4-84 0,-6 3-61 16,6 5-43-16,-6 5-27 0,7 2-19 15,-7 3-7-15,0 3-4 0,0 5-4 0,6-4 0 16,-6 7-1-16,7-4-2 0,-1 0-2 16,1 4 0-16,-1-3-2 0,0-1-1 0,2 0 0 15,4 1-1-15,2-1 0 0,-2-4-1 16,1-3-1-16,7 0 0 0,0-3 1 16,-1-4-7-16,1-1-21 0,6-6-16 15,-7-5-4-15,7-3 9 0,-6 1 11 16,6-5 5-16,-7 4 7 0,-5 3 0 0,5 5 3 15,-12-1 1-15,5 8 8 0,-5 3 13 16,-1 4 15-16,-6 11 17 0,0 4 15 0,0 3 13 16,-6 11 14-16,6 5 42 0,-7 2 58 15,1 4 0-15,0 8-34 0,-1 3-35 16,0 0-27-16,1 4-22 0,0 8-14 0,-8-1-12 16,8 0-10-16,-7 4-5 0,-1-3-4 15,2-9-5-15,-2-6-1 0,2-7-1 0,-1-5 0 16,-1-10-3-16,2-1-6 0,-8-7-1 15,7-3-2-15,-7-4-2 0,1-7-2 0,0 0 0 16,-1-4 0-16,1-8-2 0,-1 1-2 16,0-8 0-16,7-3 2 0,-6-8-1 0,6-3-1 15,7-4 0-15,-8 0-2 16,8-4 2-16,6 4-3 0,0 1 2 0,12-2-3 0,-4 9 3 16,11-1 1-16,0 4 0 15,8 0-13-15,-1 4-21 0,-1 3-25 0,8 0-55 0,-7 4-78 16,14 4-96-16,-8-4-102 15,7 4-43-15,0 3-129 0,-7-3-32 0,7 3 28 0,1 1 165 16</inkml:trace>
  <inkml:trace contextRef="#ctx0" brushRef="#br0" timeOffset="126062.3401">27386 11104 39 0,'13'0'214'0,"0"-4"103"0,7 0 56 16,-8 4-16-16,2-7 2 0,11 3-25 16,-5-3-43-16,6 0-41 0,7 0-23 15,6-1 1-15,-1-3-43 0,15 0-53 0,-1 4-40 16,13-1-33-16,0 1-18 0,7 0-13 15,0 3-19-15,-7 4-60 0,-6 0-91 16,-8 0-105-16,-5 0-26 0,-13 0 1 0,-7 0-94 16,-7 0-130-16,-6-4-86 0,-6 1 48 15,-7-1 191-15</inkml:trace>
  <inkml:trace contextRef="#ctx0" brushRef="#br0" timeOffset="126209.2736">28207 10891 43 0,'-27'-4'179'0,"1"4"69"15,0 4 0-15,1 4 6 0,-1 3-21 16,-1 3-31-16,7 5-9 0,2 2-20 0,4 1-32 15,1 4-33-15,0 4-26 0,0-5-25 16,7 1-18-16,-1 3-12 0,7-4-8 0,-7 5-6 16,7-4-1-16,7 3-3 0,-7-7-18 15,7 0-41-15,-1-4-53 0,0 0-69 16,7-3-92-16,-6-7-44 0,6-1-76 0,1-3 24 16,-2-4 59-16</inkml:trace>
  <inkml:trace contextRef="#ctx0" brushRef="#br0" timeOffset="126401.0355">28422 10997 28 0,'18'-18'209'16,"-4"7"51"-16,-8 4-24 0,1 3-12 0,-7 8-25 16,-7 3-22-16,7 4-10 0,-6 4 17 15,0 3-6-15,-2 0-16 0,2 1-28 0,0 3-30 16,0 0-28-16,-1 3-25 0,0 1-18 16,1-1-7-16,-1 9-7 0,-5-5-24 15,4 4-81-15,2 0-108 0,0-4-123 0,6-3-75 16,0-4 3-16,0-4 86 0,0-3 68 15,6-8 44-15,0-7 48 0,8-4 21 0</inkml:trace>
  <inkml:trace contextRef="#ctx0" brushRef="#br0" timeOffset="126577.4307">28870 10704 209 0,'20'-29'328'0,"-6"11"76"16,-2 3-76-16,1 8-56 0,1 11-39 15,-2 3-35-15,2 15-25 0,-2 3-20 16,1 5-15-16,-6 2-8 0,-7 2-3 0,0 6 23 15,-7 0 10-15,-6 8-8 0,1 3-22 16,-8 4-30-16,-6 7-24 0,-13 0-27 16,6 8-13-16,-13 3-14 0,8-3-9 0,-8 0-57 15,7-1-136-15,-6-6-227 0,-2-5-150 0,2-6-203 16,-7-5-1-16,13-6 271 16</inkml:trace>
  <inkml:trace contextRef="#ctx0" brushRef="#br0" timeOffset="126854.6184">29320 10646 119 0,'6'11'288'0,"1"-4"62"0,0 4-26 16,-1 0-12-16,1 4 59 0,6 7-43 15,-6 4-69-15,-1 10-63 0,0 1-48 16,0 10-17-16,-6 5-21 0,-6-1-20 0,-13 7-20 16,-1 5-12-16,-12-1-15 0,-21 8-13 15,-5-5-6-15,-7-2-8 0,-13-5-5 0,-1-2-64 16,2-9-164-16,-8-3-155 0,-6-4-248 16,0-3-226-16,6-8 250 0,-7-11 240 0</inkml:trace>
  <inkml:trace contextRef="#ctx0" brushRef="#br0" timeOffset="128277.4798">27236 10503 46 0,'0'7'29'0,"-7"1"6"0,7-5-7 0,-6 5-8 0,6-5-6 0,0-3-5 15,0 4-4-15,0-4-1 16,0 0-2-16,0 0 0 0,0 0-2 0,0 0 0 16,0 0 1-16,0 0 0 0,0-4 0 15,0 4-3-15,0 0 2 0,0-3 1 0,0 3 1 16,0 0 1-16,0-4 3 0,0 4 1 0,0 0 2 15,0 0 3-15,-6 0 3 0,6 0 4 16,-6 0 9-16,6 0 28 0,-8 0 32 16,8 0 18-16,-6 0 9 0,6 0 52 0,0 0 50 15,0-4 38-15,0 4 40 0,6-3-3 16,8-1-40-16,12-3-45 0,7-1-39 0,12-3-32 16,20-3-16-16,7-1 5 0,12-4-16 15,7-2-20-15,20 2-16 0,-1 1-9 16,1 3-13-16,-7 1-10 0,1 7-7 0,-14-1-3 15,1 5-5-15,-15 3-1 0,-5 3-1 16,-6 1-8-16,-8 3 0 0,1 0 3 16,-14 1 0-16,0-1 3 0,1-3-3 0,-7 3 0 15,-6-3 1-15,-1 3-3 0,1-3-3 16,-7-4-2-16,0 3 3 0,-12 1 3 16,5-4-1-16,-6 0 0 0,-7 0-1 15,7 0-5-15,-7 0-2 0,-6 0-14 0,8 0-21 16,-2 0-31-16,-6 0-31 0,0 0-45 0,6 0-69 15,-6 0-124-15,0-4-74 0,0 4-172 0,7 0-91 16,-7-3 17-16,-7 3 265 0</inkml:trace>
  <inkml:trace contextRef="#ctx0" brushRef="#br0" timeOffset="129965.7398">31352 5304 183 0,'-45'-36'98'0,"5"-19"22"16,8-11-26-16,13-7-28 0,5-4-24 0,14-7-14 15,0-5-11-15,14-10-5 0,5-3-6 16,7-4-2-16,6-1-1 0,7 5-4 15,14 3-3-15,12 0-8 0,13 0-8 16,14-3-4-16,11 3-2 0,-5 0-1 0,-1 7 2 16,8 8 3-16,-7 7 4 15,6 7 2-15,7 1 3 16,0 3 3-16,-7-4 0 0,-7 4 5 0,1-3-1 0,-20-1 2 0,0 1-1 16,-6 2 1-16,0 2-3 0,-1-5 1 15,7 0 0-15,14-7-2 0,12-7 1 16,0 4 1-16,-12-4-2 0,-15 3-53 15,-18 4-3-15,-14 4 4 0,-19-5 18 16,0 9 75-16,-19-4 1 16</inkml:trace>
</inkml:ink>
</file>

<file path=ppt/media/image1.png>
</file>

<file path=ppt/media/image11.pn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87F18628-84E9-4A73-8C70-5126B49EAE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2AFE70D7-61AF-4585-B97D-931192D71A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FEC41DCE-897D-492E-9081-9BB682D8F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CC801982-2208-4091-9E53-DD88ABED4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9BC4AE2-8DA4-4D69-B970-83F982795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585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B29C765-BBB7-4EB8-8192-723E650E3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40DBB273-F8F3-42CC-8BCD-EFC9FC1D9C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69201F5B-9E50-4DA1-8E96-D45A8EFE6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606CC10A-2975-4110-B343-C66DCEDE6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5C21D42-FB32-422B-A186-7ECEDE5EE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410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A7FBAA63-91AD-4A20-8B8D-A9D2861DA1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062F2FFE-9F3E-41B6-98F0-4B20EBA366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B192ADF4-A9A4-4FCE-8DF5-4FFCC4F53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DFAFD6F-2E1D-46A0-A395-D58E0518C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0186AF14-1184-40D9-AB45-1B417A3EF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772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42323C2-6E59-4F4B-B1FB-73604C61D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65D7E699-C3F5-412C-8D47-238816575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A97314D2-2A98-44F2-B819-7AE120B7F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D82AF78A-8A81-4A24-8469-CD01C4A85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2DC72A6F-6BE2-46AB-8BB4-AFEFB1186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475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7099DA1-0665-4F5C-A702-E52C46432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8CFA742-DE42-4A6C-AFD9-21BDC84E8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749B5B54-C0CD-4683-BB84-6EF51FCB6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4BC42428-CD1E-4143-965A-D90B3F59A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D3144E0-FD24-4C13-B5B8-BF702F4C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937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7361FB2-5919-47F3-87C9-CF5FEDCE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0870F59E-4909-4F60-9981-EC0505DC9E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98D5BB49-DA68-4DAA-AECF-0ADA0E9D60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372C4C6E-B047-4458-AE6A-CAB5B4F4A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1ED7A0C7-0E97-44CC-B647-9E9167369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AF8DFD76-BA45-4652-BED7-FA326E1C1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2052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7F548E49-D239-41D2-887E-03634B0C6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438BB939-347C-48C6-884E-FA5E6C8C4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B4D1EED0-9DEA-4A9B-99CD-8F66A3E46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DA4C976A-7E2C-45C4-963F-6966E26102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53AA7BC6-203A-439F-B7B1-8D9ABF8793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DBEBFE26-4416-4217-89E8-9A1F8CE81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033F0F69-EC81-47B6-99CB-A64B50063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42CA3B2A-D723-46D4-A0C8-1A655AC4E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380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E6E0A44-DC8A-4E98-B813-163CA759A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F937B96B-E6B5-40A8-8D58-C6DD154D4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B692764B-8167-44E0-A0CF-E8724FB48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7308CCCA-8728-40F5-8E5E-497532D75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859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E987ED5B-BCC2-4FF3-AA7B-BEBDDB7BC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BA917007-26C3-48B5-AB28-648919872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2E280FE0-4ED6-4F61-9DDA-B4D1949BE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977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7F29B40-ABAA-465D-B4DE-0635BE964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E5784AD-F924-44FD-A2DE-074E440796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50E130C3-0C48-439E-AE85-377A6C1274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D3F64CD-0419-450F-AF3F-3A22F3B69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915BF860-58B9-44AB-A381-314EE5CB1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0113D6F6-41BD-4C02-A945-1D7AF7635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786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3939058-406B-4378-9E95-EB34EDE28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95F9EA96-BE22-485E-8144-AE49501557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5A8D99B7-83D0-4329-B265-E7A77C5C1A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AAEEAD04-DC41-4CB5-9406-A0501897C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06800FBA-00DB-4D7F-9940-4AEC96E5B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ABB622BC-8916-4324-81E6-97AA3452E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486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4D5281D7-1C74-4A36-83F3-0EAA9EC87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1B089B0-F8CC-4265-9353-47E03E339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E639CCBE-43E3-41A2-9C23-457A4EB498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14952-69EB-4FE4-B85B-93DCA649FA8A}" type="datetimeFigureOut">
              <a:rPr lang="zh-CN" altLang="en-US" smtClean="0"/>
              <a:t>2021/11/7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F486DD13-D88B-4B47-8328-D95FBDBD38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00B2BB7-AFE2-46E8-A47F-CFA5C146DC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82A35-355D-4C15-83E9-6BCAAE4FB4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1546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customXml" Target="../ink/ink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9A1C4FF-2376-4817-AB50-0243AEC547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导数以及微分的计算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B63C92B1-60ED-4931-92B8-B3E6FD3661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                                                                             主讲人：夏梓轩</a:t>
            </a:r>
          </a:p>
        </p:txBody>
      </p:sp>
    </p:spTree>
    <p:extLst>
      <p:ext uri="{BB962C8B-B14F-4D97-AF65-F5344CB8AC3E}">
        <p14:creationId xmlns:p14="http://schemas.microsoft.com/office/powerpoint/2010/main" val="3446942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墨迹 3"/>
              <p14:cNvContentPartPr/>
              <p14:nvPr/>
            </p14:nvContentPartPr>
            <p14:xfrm>
              <a:off x="470880" y="669960"/>
              <a:ext cx="11707200" cy="538920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4760" y="667080"/>
                <a:ext cx="11716200" cy="539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867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2B24236-098D-43DD-8315-3539911F5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导数的定义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xmlns="" id="{CBBEAFAD-97AF-4128-9474-7CBD16A46AD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algn="just"/>
                <a:r>
                  <a:rPr lang="zh-CN" altLang="en-US" sz="2800" kern="100" dirty="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若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zh-CN" altLang="zh-CN" sz="2800" i="1" kern="100" smtClean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lim</m:t>
                            </m:r>
                          </m:e>
                          <m:lim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→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0</m:t>
                            </m:r>
                          </m:lim>
                        </m:limLow>
                      </m:fName>
                      <m:e>
                        <m:f>
                          <m:fPr>
                            <m:ctrlP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𝑓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）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𝑓</m:t>
                            </m:r>
                            <m: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（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den>
                        </m:f>
                      </m:e>
                    </m:func>
                  </m:oMath>
                </a14:m>
                <a:r>
                  <a:rPr lang="zh-CN" altLang="en-US" kern="100" dirty="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存在，则称此函数在</a:t>
                </a:r>
                <a:r>
                  <a:rPr lang="en-US" altLang="zh-CN" kern="100" dirty="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x</a:t>
                </a:r>
                <a:r>
                  <a:rPr lang="zh-CN" altLang="en-US" kern="100" dirty="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处可导，并把该极限</a:t>
                </a:r>
                <a:endParaRPr lang="en-US" altLang="zh-CN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 algn="just">
                  <a:buNone/>
                </a:pPr>
                <a:endParaRPr lang="en-US" altLang="zh-CN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0" indent="0" algn="just">
                  <a:buNone/>
                </a:pPr>
                <a:r>
                  <a:rPr lang="zh-CN" altLang="en-US" kern="100" dirty="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值称为</a:t>
                </a:r>
                <a:r>
                  <a:rPr lang="en-US" altLang="zh-CN" kern="100" dirty="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f(x)</a:t>
                </a:r>
                <a:r>
                  <a:rPr lang="zh-CN" altLang="en-US" kern="100" dirty="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的导（函）数，用数学语言描述如下：</a:t>
                </a:r>
                <a:endParaRPr lang="zh-CN" altLang="zh-CN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/>
                <a:endParaRPr lang="en-US" altLang="zh-CN" sz="28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just"/>
                <a:r>
                  <a:rPr lang="en-US" altLang="zh-CN" sz="2800" kern="100" dirty="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f’(x)</a:t>
                </a:r>
                <a14:m>
                  <m:oMath xmlns:m="http://schemas.openxmlformats.org/officeDocument/2006/math">
                    <m:r>
                      <a:rPr lang="en-US" altLang="zh-CN" sz="2800" i="1" kern="100">
                        <a:effectLst/>
                        <a:latin typeface="Cambria Math" panose="020405030504060302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zh-CN" altLang="zh-CN" sz="2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altLang="zh-CN" sz="2800" i="1" kern="1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altLang="zh-CN" sz="2800" i="1" kern="1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altLang="zh-CN" sz="2800" i="1" kern="1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𝑓</m:t>
                        </m:r>
                        <m:r>
                          <a:rPr lang="en-US" altLang="zh-CN" sz="2800" i="1" kern="1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altLang="zh-CN" sz="2800" i="1" kern="1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altLang="zh-CN" sz="2800" i="1" kern="1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zh-CN" altLang="zh-CN" sz="2800" i="1" kern="1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）</m:t>
                        </m:r>
                      </m:num>
                      <m:den>
                        <m:r>
                          <a:rPr lang="en-US" altLang="zh-CN" sz="2800" i="1" kern="1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func>
                      <m:funcPr>
                        <m:ctrlPr>
                          <a:rPr lang="zh-CN" altLang="zh-CN" sz="2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a:rPr lang="en-US" altLang="zh-CN" sz="2800" i="1" kern="100">
                            <a:effectLst/>
                            <a:latin typeface="Cambria Math" panose="02040503050406030204" pitchFamily="18" charset="0"/>
                            <a:ea typeface="等线" panose="02010600030101010101" pitchFamily="2" charset="-122"/>
                            <a:cs typeface="Times New Roman" panose="02020603050405020304" pitchFamily="18" charset="0"/>
                          </a:rPr>
                          <m:t>=</m:t>
                        </m:r>
                        <m:limLow>
                          <m:limLowPr>
                            <m:ctrlP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lim</m:t>
                            </m:r>
                          </m:e>
                          <m:lim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→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0</m:t>
                            </m:r>
                          </m:lim>
                        </m:limLow>
                      </m:fName>
                      <m:e>
                        <m:f>
                          <m:fPr>
                            <m:ctrlP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𝑓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+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）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𝑓</m:t>
                            </m:r>
                            <m:r>
                              <a:rPr lang="zh-CN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（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𝛥</m:t>
                            </m:r>
                            <m:r>
                              <a:rPr lang="en-US" altLang="zh-CN" sz="2800" i="1" kern="100">
                                <a:effectLst/>
                                <a:latin typeface="Cambria Math" panose="02040503050406030204" pitchFamily="18" charset="0"/>
                                <a:ea typeface="等线" panose="02010600030101010101" pitchFamily="2" charset="-122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den>
                        </m:f>
                      </m:e>
                    </m:func>
                  </m:oMath>
                </a14:m>
                <a:endParaRPr lang="zh-CN" altLang="zh-CN" sz="160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CBBEAFAD-97AF-4128-9474-7CBD16A46AD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1675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64A4A8ED-D656-4CD4-AE10-EF9CA5BD6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微分概念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C3E70788-042B-457C-B5C2-41AE1E693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可微的定义：若</a:t>
            </a:r>
            <a:r>
              <a:rPr lang="en-US" altLang="zh-CN" dirty="0"/>
              <a:t>f(x)</a:t>
            </a:r>
            <a:r>
              <a:rPr lang="zh-CN" altLang="en-US" dirty="0"/>
              <a:t>在</a:t>
            </a:r>
            <a:r>
              <a:rPr lang="en-US" altLang="zh-CN" dirty="0"/>
              <a:t>x=a</a:t>
            </a:r>
            <a:r>
              <a:rPr lang="zh-CN" altLang="en-US" dirty="0"/>
              <a:t>处的全增量可写为：</a:t>
            </a:r>
            <a:endParaRPr lang="en-US" altLang="zh-CN" dirty="0"/>
          </a:p>
          <a:p>
            <a:pPr marL="0" indent="0" algn="just">
              <a:buNone/>
            </a:pPr>
            <a:r>
              <a:rPr lang="zh-CN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Δ</a:t>
            </a:r>
            <a:r>
              <a:rPr lang="en-US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f(x)|</a:t>
            </a:r>
            <a:r>
              <a:rPr lang="en-US" altLang="zh-CN" sz="2800" kern="100" baseline="-250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x=a</a:t>
            </a:r>
            <a:r>
              <a:rPr lang="en-US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=f(a+</a:t>
            </a:r>
            <a:r>
              <a:rPr lang="zh-CN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Δ</a:t>
            </a:r>
            <a:r>
              <a:rPr lang="en-US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x)-f(a)=A</a:t>
            </a:r>
            <a:r>
              <a:rPr lang="zh-CN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Δ</a:t>
            </a:r>
            <a:r>
              <a:rPr lang="en-US" altLang="zh-CN" sz="2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x+O</a:t>
            </a:r>
            <a:r>
              <a:rPr lang="en-US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Δ</a:t>
            </a:r>
            <a:r>
              <a:rPr lang="en-US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x)</a:t>
            </a:r>
            <a:r>
              <a:rPr lang="zh-CN" altLang="en-US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时，称</a:t>
            </a:r>
            <a:r>
              <a:rPr lang="en-US" altLang="zh-CN" sz="2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f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(x)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x=a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处可微</a:t>
            </a: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导数与微分的关系：导数是微分之商</a:t>
            </a: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可微必可导，可导必可微</a:t>
            </a: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217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B9E4FD77-902E-4DC2-89E8-C6F84DFE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导数的计算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983213C1-5C02-4BF5-A803-4C0F7B277D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导数的基本定义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基本公式与导数的四则运算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3.</a:t>
            </a:r>
            <a:r>
              <a:rPr lang="zh-CN" altLang="en-US" dirty="0"/>
              <a:t>求高阶导数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4.</a:t>
            </a:r>
            <a:r>
              <a:rPr lang="zh-CN" altLang="en-US" dirty="0"/>
              <a:t>隐函数求导</a:t>
            </a:r>
            <a:endParaRPr lang="en-US" altLang="zh-CN" dirty="0"/>
          </a:p>
          <a:p>
            <a:pPr marL="0" indent="0">
              <a:buNone/>
            </a:pP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5010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A55DBB8-3B84-48C7-B041-4D51BF942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导数的基本定义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xmlns="" id="{5C8F781C-DC33-46D9-8B1B-FD01E49C53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224" y="2040473"/>
            <a:ext cx="9058275" cy="1066800"/>
          </a:xfr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7F84EB88-0BEA-4FB6-9574-5E65B0746B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429000"/>
            <a:ext cx="9458325" cy="14287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1186200" y="779400"/>
              <a:ext cx="10190160" cy="5687280"/>
            </p14:xfrm>
          </p:contentPart>
        </mc:Choice>
        <mc:Fallback>
          <p:pic>
            <p:nvPicPr>
              <p:cNvPr id="3" name="墨迹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75400" y="775800"/>
                <a:ext cx="10215360" cy="569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2358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EB24E3A1-2A94-4D3F-88AE-6E0369829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sz="4400" dirty="0"/>
              <a:t>基本公式与导数的四则运算</a:t>
            </a:r>
            <a:endParaRPr lang="zh-CN" altLang="en-US" dirty="0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xmlns="" id="{38636E8F-D1AA-4513-AA33-8A0DEC038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710" y="1888966"/>
            <a:ext cx="2933700" cy="1095375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A0338ABB-304B-4FE9-BB06-EBA88E73F8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710" y="3710622"/>
            <a:ext cx="4524375" cy="9810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503640" y="557640"/>
              <a:ext cx="11097720" cy="6106680"/>
            </p14:xfrm>
          </p:contentPart>
        </mc:Choice>
        <mc:Fallback>
          <p:pic>
            <p:nvPicPr>
              <p:cNvPr id="3" name="墨迹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6800" y="547920"/>
                <a:ext cx="11107800" cy="612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6096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51F95B5-754B-4B9B-B276-8AE465D8A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求高阶导数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xmlns="" id="{B0501A4A-E1C4-48BC-84DA-99841723F7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075" y="1690688"/>
            <a:ext cx="4733925" cy="914400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98D2E2FD-7193-491A-9FFE-4141318039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95" y="2473008"/>
            <a:ext cx="6343650" cy="30670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1101600" y="105480"/>
              <a:ext cx="10853640" cy="6602400"/>
            </p14:xfrm>
          </p:contentPart>
        </mc:Choice>
        <mc:Fallback>
          <p:pic>
            <p:nvPicPr>
              <p:cNvPr id="3" name="墨迹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91520" y="96120"/>
                <a:ext cx="10870200" cy="662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396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04505544-847B-4CB1-91B1-6D2D099D3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高阶导数的扩展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xmlns="" id="{183C0B56-63E3-4E05-9BD6-ED4DFE31F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8191500" cy="866775"/>
          </a:xfr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墨迹 2"/>
              <p14:cNvContentPartPr/>
              <p14:nvPr/>
            </p14:nvContentPartPr>
            <p14:xfrm>
              <a:off x="860400" y="796680"/>
              <a:ext cx="11207520" cy="5710680"/>
            </p14:xfrm>
          </p:contentPart>
        </mc:Choice>
        <mc:Fallback>
          <p:pic>
            <p:nvPicPr>
              <p:cNvPr id="3" name="墨迹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1400" y="790200"/>
                <a:ext cx="11225160" cy="572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51317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5F8E4A69-3694-4E19-B2A2-D8759BFD4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隐函数求导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xmlns="" id="{7CFAAF02-B2EE-4DDD-802E-A599E25FD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157" y="1565434"/>
            <a:ext cx="5953125" cy="9906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0D952A6E-0FAE-4329-9B30-A9A3D31CA2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105" y="4385310"/>
            <a:ext cx="6915150" cy="6477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墨迹 2"/>
              <p14:cNvContentPartPr/>
              <p14:nvPr/>
            </p14:nvContentPartPr>
            <p14:xfrm>
              <a:off x="182520" y="145080"/>
              <a:ext cx="11543400" cy="6222600"/>
            </p14:xfrm>
          </p:contentPart>
        </mc:Choice>
        <mc:Fallback>
          <p:pic>
            <p:nvPicPr>
              <p:cNvPr id="3" name="墨迹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9640" y="136800"/>
                <a:ext cx="11555280" cy="623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126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131</Words>
  <Application>Microsoft Office PowerPoint</Application>
  <PresentationFormat>宽屏</PresentationFormat>
  <Paragraphs>29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等线</vt:lpstr>
      <vt:lpstr>等线 Light</vt:lpstr>
      <vt:lpstr>Arial</vt:lpstr>
      <vt:lpstr>Cambria Math</vt:lpstr>
      <vt:lpstr>Times New Roman</vt:lpstr>
      <vt:lpstr>Office 主题​​</vt:lpstr>
      <vt:lpstr>导数以及微分的计算</vt:lpstr>
      <vt:lpstr>导数的定义</vt:lpstr>
      <vt:lpstr>微分概念</vt:lpstr>
      <vt:lpstr>导数的计算</vt:lpstr>
      <vt:lpstr>1.导数的基本定义</vt:lpstr>
      <vt:lpstr>2.基本公式与导数的四则运算</vt:lpstr>
      <vt:lpstr>3.求高阶导数</vt:lpstr>
      <vt:lpstr>3.高阶导数的扩展</vt:lpstr>
      <vt:lpstr>4.隐函数求导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导数以及微分的计算</dc:title>
  <dc:creator>xzx</dc:creator>
  <cp:lastModifiedBy>Microsoft 帐户</cp:lastModifiedBy>
  <cp:revision>2</cp:revision>
  <dcterms:created xsi:type="dcterms:W3CDTF">2021-11-03T07:13:09Z</dcterms:created>
  <dcterms:modified xsi:type="dcterms:W3CDTF">2021-11-07T09:48:18Z</dcterms:modified>
</cp:coreProperties>
</file>

<file path=docProps/thumbnail.jpeg>
</file>